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1"/>
  </p:notesMasterIdLst>
  <p:sldIdLst>
    <p:sldId id="257" r:id="rId5"/>
    <p:sldId id="258" r:id="rId6"/>
    <p:sldId id="259" r:id="rId7"/>
    <p:sldId id="261" r:id="rId8"/>
    <p:sldId id="262" r:id="rId9"/>
    <p:sldId id="263" r:id="rId10"/>
    <p:sldId id="264" r:id="rId11"/>
    <p:sldId id="265" r:id="rId12"/>
    <p:sldId id="268" r:id="rId13"/>
    <p:sldId id="274" r:id="rId14"/>
    <p:sldId id="304" r:id="rId15"/>
    <p:sldId id="315" r:id="rId16"/>
    <p:sldId id="331" r:id="rId17"/>
    <p:sldId id="324" r:id="rId18"/>
    <p:sldId id="330" r:id="rId19"/>
    <p:sldId id="333" r:id="rId20"/>
    <p:sldId id="311" r:id="rId21"/>
    <p:sldId id="325" r:id="rId22"/>
    <p:sldId id="329" r:id="rId23"/>
    <p:sldId id="332" r:id="rId24"/>
    <p:sldId id="328" r:id="rId25"/>
    <p:sldId id="322" r:id="rId26"/>
    <p:sldId id="323" r:id="rId27"/>
    <p:sldId id="327" r:id="rId28"/>
    <p:sldId id="267" r:id="rId29"/>
    <p:sldId id="2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48A1A0-8608-A041-B296-EF2FA00C3C98}" v="19" dt="2023-06-21T07:54:05.981"/>
    <p1510:client id="{3D286AC7-ACFE-4308-9D88-3177AB8CCD44}" v="1" dt="2023-06-21T05:32:19.960"/>
    <p1510:client id="{E2CC273F-D80D-4157-BF67-F4B85014A9B3}" v="68" vWet="69" dt="2023-06-21T07:50:16.3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90" y="-6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yati Chugh" userId="S::khyati@edunetfoundation.org::700a351f-f432-47f7-9b44-31f0ec9eb2e1" providerId="AD" clId="Web-{E2CC273F-D80D-4157-BF67-F4B85014A9B3}"/>
    <pc:docChg chg="addSld modSld">
      <pc:chgData name="Khyati Chugh" userId="S::khyati@edunetfoundation.org::700a351f-f432-47f7-9b44-31f0ec9eb2e1" providerId="AD" clId="Web-{E2CC273F-D80D-4157-BF67-F4B85014A9B3}" dt="2023-06-21T07:50:12.802" v="65" actId="20577"/>
      <pc:docMkLst>
        <pc:docMk/>
      </pc:docMkLst>
      <pc:sldChg chg="modSp">
        <pc:chgData name="Khyati Chugh" userId="S::khyati@edunetfoundation.org::700a351f-f432-47f7-9b44-31f0ec9eb2e1" providerId="AD" clId="Web-{E2CC273F-D80D-4157-BF67-F4B85014A9B3}" dt="2023-06-21T07:47:50.891" v="6" actId="20577"/>
        <pc:sldMkLst>
          <pc:docMk/>
          <pc:sldMk cId="2475805559" sldId="257"/>
        </pc:sldMkLst>
        <pc:spChg chg="mod">
          <ac:chgData name="Khyati Chugh" userId="S::khyati@edunetfoundation.org::700a351f-f432-47f7-9b44-31f0ec9eb2e1" providerId="AD" clId="Web-{E2CC273F-D80D-4157-BF67-F4B85014A9B3}" dt="2023-06-21T07:47:44.734" v="0" actId="20577"/>
          <ac:spMkLst>
            <pc:docMk/>
            <pc:sldMk cId="2475805559" sldId="257"/>
            <ac:spMk id="2" creationId="{1C21E816-31F5-48BB-BD02-D15F2F18B48A}"/>
          </ac:spMkLst>
        </pc:spChg>
        <pc:spChg chg="mod">
          <ac:chgData name="Khyati Chugh" userId="S::khyati@edunetfoundation.org::700a351f-f432-47f7-9b44-31f0ec9eb2e1" providerId="AD" clId="Web-{E2CC273F-D80D-4157-BF67-F4B85014A9B3}" dt="2023-06-21T07:47:50.891" v="6" actId="20577"/>
          <ac:spMkLst>
            <pc:docMk/>
            <pc:sldMk cId="2475805559" sldId="257"/>
            <ac:spMk id="3" creationId="{835D6E6B-3353-491C-A3C6-F278D6CED8B3}"/>
          </ac:spMkLst>
        </pc:spChg>
      </pc:sldChg>
      <pc:sldChg chg="modSp">
        <pc:chgData name="Khyati Chugh" userId="S::khyati@edunetfoundation.org::700a351f-f432-47f7-9b44-31f0ec9eb2e1" providerId="AD" clId="Web-{E2CC273F-D80D-4157-BF67-F4B85014A9B3}" dt="2023-06-21T07:48:18.985" v="21" actId="20577"/>
        <pc:sldMkLst>
          <pc:docMk/>
          <pc:sldMk cId="442835708" sldId="258"/>
        </pc:sldMkLst>
        <pc:spChg chg="mod">
          <ac:chgData name="Khyati Chugh" userId="S::khyati@edunetfoundation.org::700a351f-f432-47f7-9b44-31f0ec9eb2e1" providerId="AD" clId="Web-{E2CC273F-D80D-4157-BF67-F4B85014A9B3}" dt="2023-06-21T07:48:18.985" v="21" actId="20577"/>
          <ac:spMkLst>
            <pc:docMk/>
            <pc:sldMk cId="442835708" sldId="258"/>
            <ac:spMk id="2" creationId="{A03B2EC1-B7BF-CE7B-C9A6-7635DA95F4F6}"/>
          </ac:spMkLst>
        </pc:spChg>
      </pc:sldChg>
      <pc:sldChg chg="modSp">
        <pc:chgData name="Khyati Chugh" userId="S::khyati@edunetfoundation.org::700a351f-f432-47f7-9b44-31f0ec9eb2e1" providerId="AD" clId="Web-{E2CC273F-D80D-4157-BF67-F4B85014A9B3}" dt="2023-06-21T07:49:33.941" v="57" actId="20577"/>
        <pc:sldMkLst>
          <pc:docMk/>
          <pc:sldMk cId="3657386529" sldId="264"/>
        </pc:sldMkLst>
        <pc:spChg chg="mod">
          <ac:chgData name="Khyati Chugh" userId="S::khyati@edunetfoundation.org::700a351f-f432-47f7-9b44-31f0ec9eb2e1" providerId="AD" clId="Web-{E2CC273F-D80D-4157-BF67-F4B85014A9B3}" dt="2023-06-21T07:49:33.941" v="57" actId="20577"/>
          <ac:spMkLst>
            <pc:docMk/>
            <pc:sldMk cId="3657386529" sldId="264"/>
            <ac:spMk id="2" creationId="{A03B2EC1-B7BF-CE7B-C9A6-7635DA95F4F6}"/>
          </ac:spMkLst>
        </pc:spChg>
      </pc:sldChg>
      <pc:sldChg chg="delSp modSp">
        <pc:chgData name="Khyati Chugh" userId="S::khyati@edunetfoundation.org::700a351f-f432-47f7-9b44-31f0ec9eb2e1" providerId="AD" clId="Web-{E2CC273F-D80D-4157-BF67-F4B85014A9B3}" dt="2023-06-21T07:50:12.802" v="65" actId="20577"/>
        <pc:sldMkLst>
          <pc:docMk/>
          <pc:sldMk cId="958589618" sldId="266"/>
        </pc:sldMkLst>
        <pc:spChg chg="mod">
          <ac:chgData name="Khyati Chugh" userId="S::khyati@edunetfoundation.org::700a351f-f432-47f7-9b44-31f0ec9eb2e1" providerId="AD" clId="Web-{E2CC273F-D80D-4157-BF67-F4B85014A9B3}" dt="2023-06-21T07:50:12.802" v="65" actId="20577"/>
          <ac:spMkLst>
            <pc:docMk/>
            <pc:sldMk cId="958589618" sldId="266"/>
            <ac:spMk id="2" creationId="{A03B2EC1-B7BF-CE7B-C9A6-7635DA95F4F6}"/>
          </ac:spMkLst>
        </pc:spChg>
        <pc:spChg chg="del">
          <ac:chgData name="Khyati Chugh" userId="S::khyati@edunetfoundation.org::700a351f-f432-47f7-9b44-31f0ec9eb2e1" providerId="AD" clId="Web-{E2CC273F-D80D-4157-BF67-F4B85014A9B3}" dt="2023-06-21T07:50:08.833" v="64"/>
          <ac:spMkLst>
            <pc:docMk/>
            <pc:sldMk cId="958589618" sldId="266"/>
            <ac:spMk id="5" creationId="{EE2B1C69-6DFB-E9A7-8CDC-10C8503FF232}"/>
          </ac:spMkLst>
        </pc:spChg>
      </pc:sldChg>
      <pc:sldChg chg="modSp add replId">
        <pc:chgData name="Khyati Chugh" userId="S::khyati@edunetfoundation.org::700a351f-f432-47f7-9b44-31f0ec9eb2e1" providerId="AD" clId="Web-{E2CC273F-D80D-4157-BF67-F4B85014A9B3}" dt="2023-06-21T07:50:02.911" v="63" actId="20577"/>
        <pc:sldMkLst>
          <pc:docMk/>
          <pc:sldMk cId="3319627397" sldId="267"/>
        </pc:sldMkLst>
        <pc:spChg chg="mod">
          <ac:chgData name="Khyati Chugh" userId="S::khyati@edunetfoundation.org::700a351f-f432-47f7-9b44-31f0ec9eb2e1" providerId="AD" clId="Web-{E2CC273F-D80D-4157-BF67-F4B85014A9B3}" dt="2023-06-21T07:50:02.911" v="63" actId="20577"/>
          <ac:spMkLst>
            <pc:docMk/>
            <pc:sldMk cId="3319627397" sldId="267"/>
            <ac:spMk id="2" creationId="{A03B2EC1-B7BF-CE7B-C9A6-7635DA95F4F6}"/>
          </ac:spMkLst>
        </pc:spChg>
      </pc:sldChg>
    </pc:docChg>
  </pc:docChgLst>
  <pc:docChgLst>
    <pc:chgData name="Kush Tripathi" userId="7a3ee10a-3b61-41fe-ac67-b165fb7d4208" providerId="ADAL" clId="{3648A1A0-8608-A041-B296-EF2FA00C3C98}"/>
    <pc:docChg chg="custSel modSld modMainMaster">
      <pc:chgData name="Kush Tripathi" userId="7a3ee10a-3b61-41fe-ac67-b165fb7d4208" providerId="ADAL" clId="{3648A1A0-8608-A041-B296-EF2FA00C3C98}" dt="2023-06-21T07:54:05.982" v="16" actId="478"/>
      <pc:docMkLst>
        <pc:docMk/>
      </pc:docMkLst>
      <pc:sldChg chg="modSp mod">
        <pc:chgData name="Kush Tripathi" userId="7a3ee10a-3b61-41fe-ac67-b165fb7d4208" providerId="ADAL" clId="{3648A1A0-8608-A041-B296-EF2FA00C3C98}" dt="2023-06-21T07:52:33.029" v="15" actId="20577"/>
        <pc:sldMkLst>
          <pc:docMk/>
          <pc:sldMk cId="72854251" sldId="262"/>
        </pc:sldMkLst>
        <pc:spChg chg="mod">
          <ac:chgData name="Kush Tripathi" userId="7a3ee10a-3b61-41fe-ac67-b165fb7d4208" providerId="ADAL" clId="{3648A1A0-8608-A041-B296-EF2FA00C3C98}" dt="2023-06-21T07:52:33.029" v="15" actId="20577"/>
          <ac:spMkLst>
            <pc:docMk/>
            <pc:sldMk cId="72854251" sldId="262"/>
            <ac:spMk id="2" creationId="{A03B2EC1-B7BF-CE7B-C9A6-7635DA95F4F6}"/>
          </ac:spMkLst>
        </pc:spChg>
      </pc:sldChg>
      <pc:sldMasterChg chg="delSp mod">
        <pc:chgData name="Kush Tripathi" userId="7a3ee10a-3b61-41fe-ac67-b165fb7d4208" providerId="ADAL" clId="{3648A1A0-8608-A041-B296-EF2FA00C3C98}" dt="2023-06-21T07:54:05.982" v="16" actId="478"/>
        <pc:sldMasterMkLst>
          <pc:docMk/>
          <pc:sldMasterMk cId="3000897896" sldId="2147483712"/>
        </pc:sldMasterMkLst>
        <pc:picChg chg="del">
          <ac:chgData name="Kush Tripathi" userId="7a3ee10a-3b61-41fe-ac67-b165fb7d4208" providerId="ADAL" clId="{3648A1A0-8608-A041-B296-EF2FA00C3C98}" dt="2023-06-21T07:54:05.982" v="16" actId="478"/>
          <ac:picMkLst>
            <pc:docMk/>
            <pc:sldMasterMk cId="3000897896" sldId="2147483712"/>
            <ac:picMk id="7" creationId="{8BB56248-DD7E-DB48-09BE-49EDA9ED3984}"/>
          </ac:picMkLst>
        </pc:picChg>
        <pc:picChg chg="del">
          <ac:chgData name="Kush Tripathi" userId="7a3ee10a-3b61-41fe-ac67-b165fb7d4208" providerId="ADAL" clId="{3648A1A0-8608-A041-B296-EF2FA00C3C98}" dt="2023-06-21T07:54:05.982" v="16" actId="478"/>
          <ac:picMkLst>
            <pc:docMk/>
            <pc:sldMasterMk cId="3000897896" sldId="2147483712"/>
            <ac:picMk id="8" creationId="{14A64E4D-8DED-7830-2955-1BE78C5B0655}"/>
          </ac:picMkLst>
        </pc:picChg>
      </pc:sldMasterChg>
    </pc:docChg>
  </pc:docChgLst>
  <pc:docChgLst>
    <pc:chgData name="Khyati Chugh" userId="S::khyati@edunetfoundation.org::700a351f-f432-47f7-9b44-31f0ec9eb2e1" providerId="AD" clId="Web-{3D286AC7-ACFE-4308-9D88-3177AB8CCD44}"/>
    <pc:docChg chg="delSld">
      <pc:chgData name="Khyati Chugh" userId="S::khyati@edunetfoundation.org::700a351f-f432-47f7-9b44-31f0ec9eb2e1" providerId="AD" clId="Web-{3D286AC7-ACFE-4308-9D88-3177AB8CCD44}" dt="2023-06-21T05:32:19.960" v="0"/>
      <pc:docMkLst>
        <pc:docMk/>
      </pc:docMkLst>
      <pc:sldChg chg="del">
        <pc:chgData name="Khyati Chugh" userId="S::khyati@edunetfoundation.org::700a351f-f432-47f7-9b44-31f0ec9eb2e1" providerId="AD" clId="Web-{3D286AC7-ACFE-4308-9D88-3177AB8CCD44}" dt="2023-06-21T05:32:19.960" v="0"/>
        <pc:sldMkLst>
          <pc:docMk/>
          <pc:sldMk cId="2345340848" sldId="26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67875-EE48-4EB5-812F-2770A82DE2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003DD85-CF14-4CB4-A8CA-DE0B7577F87D}">
      <dgm:prSet custT="1"/>
      <dgm:spPr/>
      <dgm:t>
        <a:bodyPr/>
        <a:lstStyle/>
        <a:p>
          <a:pPr>
            <a:lnSpc>
              <a:spcPct val="100000"/>
            </a:lnSpc>
          </a:pPr>
          <a:r>
            <a:rPr lang="en-US" sz="2000" b="0" i="0" dirty="0"/>
            <a:t>Data Collection &amp; Preprocessing</a:t>
          </a:r>
          <a:endParaRPr lang="en-US" sz="2000" dirty="0"/>
        </a:p>
      </dgm:t>
    </dgm:pt>
    <dgm:pt modelId="{02375913-9DD0-4512-8C1E-0737F5641CBF}" type="parTrans" cxnId="{BB876241-6DB6-4FE6-9112-E3F10AD1F369}">
      <dgm:prSet/>
      <dgm:spPr/>
      <dgm:t>
        <a:bodyPr/>
        <a:lstStyle/>
        <a:p>
          <a:endParaRPr lang="en-US"/>
        </a:p>
      </dgm:t>
    </dgm:pt>
    <dgm:pt modelId="{A1A5578B-4190-444F-81CE-6A2AB161D14A}" type="sibTrans" cxnId="{BB876241-6DB6-4FE6-9112-E3F10AD1F369}">
      <dgm:prSet/>
      <dgm:spPr/>
      <dgm:t>
        <a:bodyPr/>
        <a:lstStyle/>
        <a:p>
          <a:endParaRPr lang="en-US"/>
        </a:p>
      </dgm:t>
    </dgm:pt>
    <dgm:pt modelId="{6F9C6598-65F5-4060-AAC5-9FD2F472BC9A}">
      <dgm:prSet/>
      <dgm:spPr/>
      <dgm:t>
        <a:bodyPr/>
        <a:lstStyle/>
        <a:p>
          <a:pPr>
            <a:lnSpc>
              <a:spcPct val="100000"/>
            </a:lnSpc>
          </a:pPr>
          <a:r>
            <a:rPr lang="en-US" b="0" i="0" dirty="0"/>
            <a:t>Exploratory Data Analysis</a:t>
          </a:r>
          <a:endParaRPr lang="en-US" dirty="0"/>
        </a:p>
      </dgm:t>
    </dgm:pt>
    <dgm:pt modelId="{9AFA0B88-5B74-4DC8-B803-93C54E1F5B73}" type="parTrans" cxnId="{0D17880E-9292-42D2-AAC7-9B0F2D44811F}">
      <dgm:prSet/>
      <dgm:spPr/>
      <dgm:t>
        <a:bodyPr/>
        <a:lstStyle/>
        <a:p>
          <a:endParaRPr lang="en-US"/>
        </a:p>
      </dgm:t>
    </dgm:pt>
    <dgm:pt modelId="{0601D06A-FAB9-4967-88EB-1D7B3613D22D}" type="sibTrans" cxnId="{0D17880E-9292-42D2-AAC7-9B0F2D44811F}">
      <dgm:prSet/>
      <dgm:spPr/>
      <dgm:t>
        <a:bodyPr/>
        <a:lstStyle/>
        <a:p>
          <a:endParaRPr lang="en-US"/>
        </a:p>
      </dgm:t>
    </dgm:pt>
    <dgm:pt modelId="{4D36AF51-B0DF-4844-89B4-A631F8451A37}">
      <dgm:prSet/>
      <dgm:spPr/>
      <dgm:t>
        <a:bodyPr/>
        <a:lstStyle/>
        <a:p>
          <a:pPr>
            <a:lnSpc>
              <a:spcPct val="100000"/>
            </a:lnSpc>
          </a:pPr>
          <a:r>
            <a:rPr lang="en-US" b="0" i="0"/>
            <a:t>Data Visualization</a:t>
          </a:r>
          <a:endParaRPr lang="en-US"/>
        </a:p>
      </dgm:t>
    </dgm:pt>
    <dgm:pt modelId="{1B09397C-092F-454C-837D-9C38DAFB78CC}" type="parTrans" cxnId="{790EC059-1455-4CDC-9976-2641354B17AF}">
      <dgm:prSet/>
      <dgm:spPr/>
      <dgm:t>
        <a:bodyPr/>
        <a:lstStyle/>
        <a:p>
          <a:endParaRPr lang="en-US"/>
        </a:p>
      </dgm:t>
    </dgm:pt>
    <dgm:pt modelId="{E1457258-2421-4F77-BBCD-43919D514074}" type="sibTrans" cxnId="{790EC059-1455-4CDC-9976-2641354B17AF}">
      <dgm:prSet/>
      <dgm:spPr/>
      <dgm:t>
        <a:bodyPr/>
        <a:lstStyle/>
        <a:p>
          <a:endParaRPr lang="en-US"/>
        </a:p>
      </dgm:t>
    </dgm:pt>
    <dgm:pt modelId="{916A180A-7176-4EA2-907B-E7320F684A73}">
      <dgm:prSet/>
      <dgm:spPr/>
      <dgm:t>
        <a:bodyPr/>
        <a:lstStyle/>
        <a:p>
          <a:pPr>
            <a:lnSpc>
              <a:spcPct val="100000"/>
            </a:lnSpc>
          </a:pPr>
          <a:r>
            <a:rPr lang="en-US" b="0" i="0"/>
            <a:t>Result</a:t>
          </a:r>
          <a:endParaRPr lang="en-US"/>
        </a:p>
      </dgm:t>
    </dgm:pt>
    <dgm:pt modelId="{78F1DA57-DBA2-4643-A90A-72F1509B87A3}" type="parTrans" cxnId="{7EC9AB19-C96D-421E-BAFF-2983EFC04FF5}">
      <dgm:prSet/>
      <dgm:spPr/>
      <dgm:t>
        <a:bodyPr/>
        <a:lstStyle/>
        <a:p>
          <a:endParaRPr lang="en-US"/>
        </a:p>
      </dgm:t>
    </dgm:pt>
    <dgm:pt modelId="{5B00CF32-D54C-4A21-825C-BAC082A4CFC3}" type="sibTrans" cxnId="{7EC9AB19-C96D-421E-BAFF-2983EFC04FF5}">
      <dgm:prSet/>
      <dgm:spPr/>
      <dgm:t>
        <a:bodyPr/>
        <a:lstStyle/>
        <a:p>
          <a:endParaRPr lang="en-US"/>
        </a:p>
      </dgm:t>
    </dgm:pt>
    <dgm:pt modelId="{3DA19BCE-F4BE-4DC1-9862-637A3029F890}" type="pres">
      <dgm:prSet presAssocID="{F5967875-EE48-4EB5-812F-2770A82DE282}" presName="root" presStyleCnt="0">
        <dgm:presLayoutVars>
          <dgm:dir/>
          <dgm:resizeHandles val="exact"/>
        </dgm:presLayoutVars>
      </dgm:prSet>
      <dgm:spPr/>
    </dgm:pt>
    <dgm:pt modelId="{A668E089-66A3-406B-A160-450159A4D69E}" type="pres">
      <dgm:prSet presAssocID="{4003DD85-CF14-4CB4-A8CA-DE0B7577F87D}" presName="compNode" presStyleCnt="0"/>
      <dgm:spPr/>
    </dgm:pt>
    <dgm:pt modelId="{2D08963D-B3C1-406C-BE0C-466BC9B8DBC5}" type="pres">
      <dgm:prSet presAssocID="{4003DD85-CF14-4CB4-A8CA-DE0B7577F87D}" presName="bgRect" presStyleLbl="bgShp" presStyleIdx="0" presStyleCnt="4"/>
      <dgm:spPr/>
    </dgm:pt>
    <dgm:pt modelId="{70087365-3F08-4736-ACE9-4F105ECECBB8}" type="pres">
      <dgm:prSet presAssocID="{4003DD85-CF14-4CB4-A8CA-DE0B7577F87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1AB8125-BB4F-4956-8BD0-201CB97CFC92}" type="pres">
      <dgm:prSet presAssocID="{4003DD85-CF14-4CB4-A8CA-DE0B7577F87D}" presName="spaceRect" presStyleCnt="0"/>
      <dgm:spPr/>
    </dgm:pt>
    <dgm:pt modelId="{3085F01D-1A6B-4793-A12E-722C9CF09EE5}" type="pres">
      <dgm:prSet presAssocID="{4003DD85-CF14-4CB4-A8CA-DE0B7577F87D}" presName="parTx" presStyleLbl="revTx" presStyleIdx="0" presStyleCnt="4">
        <dgm:presLayoutVars>
          <dgm:chMax val="0"/>
          <dgm:chPref val="0"/>
        </dgm:presLayoutVars>
      </dgm:prSet>
      <dgm:spPr/>
    </dgm:pt>
    <dgm:pt modelId="{8E779569-39D6-4594-B575-90C9B5B1985A}" type="pres">
      <dgm:prSet presAssocID="{A1A5578B-4190-444F-81CE-6A2AB161D14A}" presName="sibTrans" presStyleCnt="0"/>
      <dgm:spPr/>
    </dgm:pt>
    <dgm:pt modelId="{7F010713-2A27-4AD7-8E86-30928BD04D81}" type="pres">
      <dgm:prSet presAssocID="{6F9C6598-65F5-4060-AAC5-9FD2F472BC9A}" presName="compNode" presStyleCnt="0"/>
      <dgm:spPr/>
    </dgm:pt>
    <dgm:pt modelId="{AF12FEF9-C5E4-4F61-A0DD-EA468A51FE9A}" type="pres">
      <dgm:prSet presAssocID="{6F9C6598-65F5-4060-AAC5-9FD2F472BC9A}" presName="bgRect" presStyleLbl="bgShp" presStyleIdx="1" presStyleCnt="4"/>
      <dgm:spPr/>
    </dgm:pt>
    <dgm:pt modelId="{815DDFD7-C01C-4D8D-B23F-3554202BA807}" type="pres">
      <dgm:prSet presAssocID="{6F9C6598-65F5-4060-AAC5-9FD2F472BC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BC37B5C-C02F-4C6B-88E1-52B0316D4019}" type="pres">
      <dgm:prSet presAssocID="{6F9C6598-65F5-4060-AAC5-9FD2F472BC9A}" presName="spaceRect" presStyleCnt="0"/>
      <dgm:spPr/>
    </dgm:pt>
    <dgm:pt modelId="{A8E49F46-4A15-4D8D-8243-C794FB77EFB9}" type="pres">
      <dgm:prSet presAssocID="{6F9C6598-65F5-4060-AAC5-9FD2F472BC9A}" presName="parTx" presStyleLbl="revTx" presStyleIdx="1" presStyleCnt="4">
        <dgm:presLayoutVars>
          <dgm:chMax val="0"/>
          <dgm:chPref val="0"/>
        </dgm:presLayoutVars>
      </dgm:prSet>
      <dgm:spPr/>
    </dgm:pt>
    <dgm:pt modelId="{2B0F8A09-DEE7-4B06-A5EE-7F9B6C4009D3}" type="pres">
      <dgm:prSet presAssocID="{0601D06A-FAB9-4967-88EB-1D7B3613D22D}" presName="sibTrans" presStyleCnt="0"/>
      <dgm:spPr/>
    </dgm:pt>
    <dgm:pt modelId="{4824E397-A364-4E6F-9953-FC7B10B36638}" type="pres">
      <dgm:prSet presAssocID="{4D36AF51-B0DF-4844-89B4-A631F8451A37}" presName="compNode" presStyleCnt="0"/>
      <dgm:spPr/>
    </dgm:pt>
    <dgm:pt modelId="{F96D5D6C-D172-4E71-8F8E-C71E78539A4D}" type="pres">
      <dgm:prSet presAssocID="{4D36AF51-B0DF-4844-89B4-A631F8451A37}" presName="bgRect" presStyleLbl="bgShp" presStyleIdx="2" presStyleCnt="4"/>
      <dgm:spPr/>
    </dgm:pt>
    <dgm:pt modelId="{00B8AFBA-EDDB-44EC-8723-5EE77C1DB851}" type="pres">
      <dgm:prSet presAssocID="{4D36AF51-B0DF-4844-89B4-A631F8451A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8C13EB50-CBD8-4ED6-B15D-72D07AB0BEBD}" type="pres">
      <dgm:prSet presAssocID="{4D36AF51-B0DF-4844-89B4-A631F8451A37}" presName="spaceRect" presStyleCnt="0"/>
      <dgm:spPr/>
    </dgm:pt>
    <dgm:pt modelId="{376C86B3-4929-471F-A490-FA93F1B4A3EE}" type="pres">
      <dgm:prSet presAssocID="{4D36AF51-B0DF-4844-89B4-A631F8451A37}" presName="parTx" presStyleLbl="revTx" presStyleIdx="2" presStyleCnt="4">
        <dgm:presLayoutVars>
          <dgm:chMax val="0"/>
          <dgm:chPref val="0"/>
        </dgm:presLayoutVars>
      </dgm:prSet>
      <dgm:spPr/>
    </dgm:pt>
    <dgm:pt modelId="{05534A02-E70D-4CA5-BAB7-6D6DBD31CF76}" type="pres">
      <dgm:prSet presAssocID="{E1457258-2421-4F77-BBCD-43919D514074}" presName="sibTrans" presStyleCnt="0"/>
      <dgm:spPr/>
    </dgm:pt>
    <dgm:pt modelId="{FE7FC9A6-C8A2-49E1-99F0-20623A3EA6B5}" type="pres">
      <dgm:prSet presAssocID="{916A180A-7176-4EA2-907B-E7320F684A73}" presName="compNode" presStyleCnt="0"/>
      <dgm:spPr/>
    </dgm:pt>
    <dgm:pt modelId="{B9AC8CA6-8361-4F97-A797-3A52CC562297}" type="pres">
      <dgm:prSet presAssocID="{916A180A-7176-4EA2-907B-E7320F684A73}" presName="bgRect" presStyleLbl="bgShp" presStyleIdx="3" presStyleCnt="4"/>
      <dgm:spPr/>
    </dgm:pt>
    <dgm:pt modelId="{79F39E4C-99E3-40BA-AD6F-0423C7BBEDE3}" type="pres">
      <dgm:prSet presAssocID="{916A180A-7176-4EA2-907B-E7320F684A7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154A2601-4D49-4A10-829C-92FCC2FE65FD}" type="pres">
      <dgm:prSet presAssocID="{916A180A-7176-4EA2-907B-E7320F684A73}" presName="spaceRect" presStyleCnt="0"/>
      <dgm:spPr/>
    </dgm:pt>
    <dgm:pt modelId="{ACA87B02-1E5D-4523-8D7E-D569D71ACB23}" type="pres">
      <dgm:prSet presAssocID="{916A180A-7176-4EA2-907B-E7320F684A73}" presName="parTx" presStyleLbl="revTx" presStyleIdx="3" presStyleCnt="4">
        <dgm:presLayoutVars>
          <dgm:chMax val="0"/>
          <dgm:chPref val="0"/>
        </dgm:presLayoutVars>
      </dgm:prSet>
      <dgm:spPr/>
    </dgm:pt>
  </dgm:ptLst>
  <dgm:cxnLst>
    <dgm:cxn modelId="{0D17880E-9292-42D2-AAC7-9B0F2D44811F}" srcId="{F5967875-EE48-4EB5-812F-2770A82DE282}" destId="{6F9C6598-65F5-4060-AAC5-9FD2F472BC9A}" srcOrd="1" destOrd="0" parTransId="{9AFA0B88-5B74-4DC8-B803-93C54E1F5B73}" sibTransId="{0601D06A-FAB9-4967-88EB-1D7B3613D22D}"/>
    <dgm:cxn modelId="{7EC9AB19-C96D-421E-BAFF-2983EFC04FF5}" srcId="{F5967875-EE48-4EB5-812F-2770A82DE282}" destId="{916A180A-7176-4EA2-907B-E7320F684A73}" srcOrd="3" destOrd="0" parTransId="{78F1DA57-DBA2-4643-A90A-72F1509B87A3}" sibTransId="{5B00CF32-D54C-4A21-825C-BAC082A4CFC3}"/>
    <dgm:cxn modelId="{7E8C6F5C-B2D7-4376-A3A6-BE3BB2597378}" type="presOf" srcId="{4003DD85-CF14-4CB4-A8CA-DE0B7577F87D}" destId="{3085F01D-1A6B-4793-A12E-722C9CF09EE5}" srcOrd="0" destOrd="0" presId="urn:microsoft.com/office/officeart/2018/2/layout/IconVerticalSolidList"/>
    <dgm:cxn modelId="{5753C35E-B2F1-4F3F-AEE1-8596870DBB88}" type="presOf" srcId="{916A180A-7176-4EA2-907B-E7320F684A73}" destId="{ACA87B02-1E5D-4523-8D7E-D569D71ACB23}" srcOrd="0" destOrd="0" presId="urn:microsoft.com/office/officeart/2018/2/layout/IconVerticalSolidList"/>
    <dgm:cxn modelId="{BB876241-6DB6-4FE6-9112-E3F10AD1F369}" srcId="{F5967875-EE48-4EB5-812F-2770A82DE282}" destId="{4003DD85-CF14-4CB4-A8CA-DE0B7577F87D}" srcOrd="0" destOrd="0" parTransId="{02375913-9DD0-4512-8C1E-0737F5641CBF}" sibTransId="{A1A5578B-4190-444F-81CE-6A2AB161D14A}"/>
    <dgm:cxn modelId="{07B0C047-ECF1-498C-8975-24D758B0062E}" type="presOf" srcId="{6F9C6598-65F5-4060-AAC5-9FD2F472BC9A}" destId="{A8E49F46-4A15-4D8D-8243-C794FB77EFB9}" srcOrd="0" destOrd="0" presId="urn:microsoft.com/office/officeart/2018/2/layout/IconVerticalSolidList"/>
    <dgm:cxn modelId="{790EC059-1455-4CDC-9976-2641354B17AF}" srcId="{F5967875-EE48-4EB5-812F-2770A82DE282}" destId="{4D36AF51-B0DF-4844-89B4-A631F8451A37}" srcOrd="2" destOrd="0" parTransId="{1B09397C-092F-454C-837D-9C38DAFB78CC}" sibTransId="{E1457258-2421-4F77-BBCD-43919D514074}"/>
    <dgm:cxn modelId="{3FA5617D-3DBB-4E6A-925E-B53713DB3F94}" type="presOf" srcId="{4D36AF51-B0DF-4844-89B4-A631F8451A37}" destId="{376C86B3-4929-471F-A490-FA93F1B4A3EE}" srcOrd="0" destOrd="0" presId="urn:microsoft.com/office/officeart/2018/2/layout/IconVerticalSolidList"/>
    <dgm:cxn modelId="{EEFDF5F2-A90E-4621-B039-A06F838BEE41}" type="presOf" srcId="{F5967875-EE48-4EB5-812F-2770A82DE282}" destId="{3DA19BCE-F4BE-4DC1-9862-637A3029F890}" srcOrd="0" destOrd="0" presId="urn:microsoft.com/office/officeart/2018/2/layout/IconVerticalSolidList"/>
    <dgm:cxn modelId="{5565240C-51BD-43C4-AA05-3221B0F0BE65}" type="presParOf" srcId="{3DA19BCE-F4BE-4DC1-9862-637A3029F890}" destId="{A668E089-66A3-406B-A160-450159A4D69E}" srcOrd="0" destOrd="0" presId="urn:microsoft.com/office/officeart/2018/2/layout/IconVerticalSolidList"/>
    <dgm:cxn modelId="{936B8374-B679-4383-B726-0ACBB3325FD4}" type="presParOf" srcId="{A668E089-66A3-406B-A160-450159A4D69E}" destId="{2D08963D-B3C1-406C-BE0C-466BC9B8DBC5}" srcOrd="0" destOrd="0" presId="urn:microsoft.com/office/officeart/2018/2/layout/IconVerticalSolidList"/>
    <dgm:cxn modelId="{82843269-4C11-4261-BF65-D9BFF1956F14}" type="presParOf" srcId="{A668E089-66A3-406B-A160-450159A4D69E}" destId="{70087365-3F08-4736-ACE9-4F105ECECBB8}" srcOrd="1" destOrd="0" presId="urn:microsoft.com/office/officeart/2018/2/layout/IconVerticalSolidList"/>
    <dgm:cxn modelId="{312FC18C-D78E-43B7-BF63-C34A28B22276}" type="presParOf" srcId="{A668E089-66A3-406B-A160-450159A4D69E}" destId="{B1AB8125-BB4F-4956-8BD0-201CB97CFC92}" srcOrd="2" destOrd="0" presId="urn:microsoft.com/office/officeart/2018/2/layout/IconVerticalSolidList"/>
    <dgm:cxn modelId="{F8A4DA4C-003D-4182-B6E6-4B2BCD8F1687}" type="presParOf" srcId="{A668E089-66A3-406B-A160-450159A4D69E}" destId="{3085F01D-1A6B-4793-A12E-722C9CF09EE5}" srcOrd="3" destOrd="0" presId="urn:microsoft.com/office/officeart/2018/2/layout/IconVerticalSolidList"/>
    <dgm:cxn modelId="{C25BCF11-5AED-4392-A02A-3F48C6EF4FCD}" type="presParOf" srcId="{3DA19BCE-F4BE-4DC1-9862-637A3029F890}" destId="{8E779569-39D6-4594-B575-90C9B5B1985A}" srcOrd="1" destOrd="0" presId="urn:microsoft.com/office/officeart/2018/2/layout/IconVerticalSolidList"/>
    <dgm:cxn modelId="{2366A15B-E46E-4EB7-A432-35C9DC96DBE7}" type="presParOf" srcId="{3DA19BCE-F4BE-4DC1-9862-637A3029F890}" destId="{7F010713-2A27-4AD7-8E86-30928BD04D81}" srcOrd="2" destOrd="0" presId="urn:microsoft.com/office/officeart/2018/2/layout/IconVerticalSolidList"/>
    <dgm:cxn modelId="{155FE865-5D3A-4CE0-9941-076FD3901BCD}" type="presParOf" srcId="{7F010713-2A27-4AD7-8E86-30928BD04D81}" destId="{AF12FEF9-C5E4-4F61-A0DD-EA468A51FE9A}" srcOrd="0" destOrd="0" presId="urn:microsoft.com/office/officeart/2018/2/layout/IconVerticalSolidList"/>
    <dgm:cxn modelId="{9A9BF112-7725-493E-851D-BBE52E9A4F18}" type="presParOf" srcId="{7F010713-2A27-4AD7-8E86-30928BD04D81}" destId="{815DDFD7-C01C-4D8D-B23F-3554202BA807}" srcOrd="1" destOrd="0" presId="urn:microsoft.com/office/officeart/2018/2/layout/IconVerticalSolidList"/>
    <dgm:cxn modelId="{F6384ECC-939C-4869-8DAC-B01531BE058A}" type="presParOf" srcId="{7F010713-2A27-4AD7-8E86-30928BD04D81}" destId="{6BC37B5C-C02F-4C6B-88E1-52B0316D4019}" srcOrd="2" destOrd="0" presId="urn:microsoft.com/office/officeart/2018/2/layout/IconVerticalSolidList"/>
    <dgm:cxn modelId="{2C9BC57A-C437-49BD-BFDB-81CF49F94DE8}" type="presParOf" srcId="{7F010713-2A27-4AD7-8E86-30928BD04D81}" destId="{A8E49F46-4A15-4D8D-8243-C794FB77EFB9}" srcOrd="3" destOrd="0" presId="urn:microsoft.com/office/officeart/2018/2/layout/IconVerticalSolidList"/>
    <dgm:cxn modelId="{EA7CB614-740A-4DCE-A8D2-F675DFBAA809}" type="presParOf" srcId="{3DA19BCE-F4BE-4DC1-9862-637A3029F890}" destId="{2B0F8A09-DEE7-4B06-A5EE-7F9B6C4009D3}" srcOrd="3" destOrd="0" presId="urn:microsoft.com/office/officeart/2018/2/layout/IconVerticalSolidList"/>
    <dgm:cxn modelId="{84FEF4C8-35B6-44C7-AEAA-8214C57028EB}" type="presParOf" srcId="{3DA19BCE-F4BE-4DC1-9862-637A3029F890}" destId="{4824E397-A364-4E6F-9953-FC7B10B36638}" srcOrd="4" destOrd="0" presId="urn:microsoft.com/office/officeart/2018/2/layout/IconVerticalSolidList"/>
    <dgm:cxn modelId="{51D82556-24DA-40DF-805B-03944342C954}" type="presParOf" srcId="{4824E397-A364-4E6F-9953-FC7B10B36638}" destId="{F96D5D6C-D172-4E71-8F8E-C71E78539A4D}" srcOrd="0" destOrd="0" presId="urn:microsoft.com/office/officeart/2018/2/layout/IconVerticalSolidList"/>
    <dgm:cxn modelId="{29819446-F1BB-4C81-A07F-AB1610CBB53B}" type="presParOf" srcId="{4824E397-A364-4E6F-9953-FC7B10B36638}" destId="{00B8AFBA-EDDB-44EC-8723-5EE77C1DB851}" srcOrd="1" destOrd="0" presId="urn:microsoft.com/office/officeart/2018/2/layout/IconVerticalSolidList"/>
    <dgm:cxn modelId="{ACEA3BDB-5FDA-4E99-B22A-089CB3FA7396}" type="presParOf" srcId="{4824E397-A364-4E6F-9953-FC7B10B36638}" destId="{8C13EB50-CBD8-4ED6-B15D-72D07AB0BEBD}" srcOrd="2" destOrd="0" presId="urn:microsoft.com/office/officeart/2018/2/layout/IconVerticalSolidList"/>
    <dgm:cxn modelId="{98465F32-9E85-4A18-9E5F-C7B7E3140CA4}" type="presParOf" srcId="{4824E397-A364-4E6F-9953-FC7B10B36638}" destId="{376C86B3-4929-471F-A490-FA93F1B4A3EE}" srcOrd="3" destOrd="0" presId="urn:microsoft.com/office/officeart/2018/2/layout/IconVerticalSolidList"/>
    <dgm:cxn modelId="{A53BA5AB-D93F-4031-A8D9-57BC095B2BF8}" type="presParOf" srcId="{3DA19BCE-F4BE-4DC1-9862-637A3029F890}" destId="{05534A02-E70D-4CA5-BAB7-6D6DBD31CF76}" srcOrd="5" destOrd="0" presId="urn:microsoft.com/office/officeart/2018/2/layout/IconVerticalSolidList"/>
    <dgm:cxn modelId="{D9EA9B7B-3C0A-44B3-8678-10F164DFF965}" type="presParOf" srcId="{3DA19BCE-F4BE-4DC1-9862-637A3029F890}" destId="{FE7FC9A6-C8A2-49E1-99F0-20623A3EA6B5}" srcOrd="6" destOrd="0" presId="urn:microsoft.com/office/officeart/2018/2/layout/IconVerticalSolidList"/>
    <dgm:cxn modelId="{A64E9F92-F235-4E73-8531-DD8C5A2FA1D6}" type="presParOf" srcId="{FE7FC9A6-C8A2-49E1-99F0-20623A3EA6B5}" destId="{B9AC8CA6-8361-4F97-A797-3A52CC562297}" srcOrd="0" destOrd="0" presId="urn:microsoft.com/office/officeart/2018/2/layout/IconVerticalSolidList"/>
    <dgm:cxn modelId="{341E224C-6FF0-4C1D-B1F4-3BE46C4E9177}" type="presParOf" srcId="{FE7FC9A6-C8A2-49E1-99F0-20623A3EA6B5}" destId="{79F39E4C-99E3-40BA-AD6F-0423C7BBEDE3}" srcOrd="1" destOrd="0" presId="urn:microsoft.com/office/officeart/2018/2/layout/IconVerticalSolidList"/>
    <dgm:cxn modelId="{7598044B-A12C-4529-A10B-CEE9465789C9}" type="presParOf" srcId="{FE7FC9A6-C8A2-49E1-99F0-20623A3EA6B5}" destId="{154A2601-4D49-4A10-829C-92FCC2FE65FD}" srcOrd="2" destOrd="0" presId="urn:microsoft.com/office/officeart/2018/2/layout/IconVerticalSolidList"/>
    <dgm:cxn modelId="{71ED702F-9426-424B-A27E-D5ACC85C7C22}" type="presParOf" srcId="{FE7FC9A6-C8A2-49E1-99F0-20623A3EA6B5}" destId="{ACA87B02-1E5D-4523-8D7E-D569D71ACB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718B31-F2BB-4783-8163-00A5134B8B5B}"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C316F6C-2DF8-4745-95C6-36107ACB5F7B}">
      <dgm:prSet/>
      <dgm:spPr/>
      <dgm:t>
        <a:bodyPr/>
        <a:lstStyle/>
        <a:p>
          <a:pPr>
            <a:lnSpc>
              <a:spcPct val="150000"/>
            </a:lnSpc>
            <a:buFont typeface="+mj-lt"/>
            <a:buAutoNum type="arabicPeriod"/>
          </a:pPr>
          <a:r>
            <a:rPr lang="en-US" b="1" i="0" u="sng" dirty="0"/>
            <a:t>Healthcare</a:t>
          </a:r>
          <a:r>
            <a:rPr lang="en-US" b="1" i="0" dirty="0"/>
            <a:t> </a:t>
          </a:r>
          <a:r>
            <a:rPr lang="en-US" b="1" i="0" u="sng" dirty="0"/>
            <a:t>Providers</a:t>
          </a:r>
          <a:r>
            <a:rPr lang="en-US" b="0" i="0" dirty="0"/>
            <a:t>: Doctors, nurses, and other healthcare professionals who can use the insights to better understand patient demographics, health conditions, and healthcare utilization patterns. This knowledge can help in providing personalized care and treatment plans.</a:t>
          </a:r>
        </a:p>
      </dgm:t>
    </dgm:pt>
    <dgm:pt modelId="{C52572DA-427C-454F-A6CE-47392F2BD249}" type="parTrans" cxnId="{8C1F9260-5608-46D7-AE8B-68766CB3E277}">
      <dgm:prSet/>
      <dgm:spPr/>
      <dgm:t>
        <a:bodyPr/>
        <a:lstStyle/>
        <a:p>
          <a:endParaRPr lang="en-US"/>
        </a:p>
      </dgm:t>
    </dgm:pt>
    <dgm:pt modelId="{AE2A7857-3B3D-447D-9326-870F301DAE70}" type="sibTrans" cxnId="{8C1F9260-5608-46D7-AE8B-68766CB3E277}">
      <dgm:prSet/>
      <dgm:spPr/>
      <dgm:t>
        <a:bodyPr/>
        <a:lstStyle/>
        <a:p>
          <a:endParaRPr lang="en-US"/>
        </a:p>
      </dgm:t>
    </dgm:pt>
    <dgm:pt modelId="{E61BD985-AC44-4D17-8CA5-BE738F003CF1}">
      <dgm:prSet/>
      <dgm:spPr/>
      <dgm:t>
        <a:bodyPr/>
        <a:lstStyle/>
        <a:p>
          <a:pPr>
            <a:lnSpc>
              <a:spcPct val="150000"/>
            </a:lnSpc>
            <a:buFont typeface="+mj-lt"/>
            <a:buAutoNum type="arabicPeriod"/>
          </a:pPr>
          <a:r>
            <a:rPr lang="en-US" b="1" i="0" u="sng" dirty="0"/>
            <a:t>Healthcare Administrators</a:t>
          </a:r>
          <a:r>
            <a:rPr lang="en-US" b="0" i="0" dirty="0"/>
            <a:t>: Hospital administrators and healthcare institutions can utilize the findings to optimize resource allocation, plan for staffing needs, and identify areas for improvement in healthcare services.</a:t>
          </a:r>
        </a:p>
      </dgm:t>
    </dgm:pt>
    <dgm:pt modelId="{2EE5BBA4-949A-4E60-A945-21FE73247FDB}" type="parTrans" cxnId="{F57ACA9A-8E2D-4D9D-87DD-A01449589548}">
      <dgm:prSet/>
      <dgm:spPr/>
      <dgm:t>
        <a:bodyPr/>
        <a:lstStyle/>
        <a:p>
          <a:endParaRPr lang="en-US"/>
        </a:p>
      </dgm:t>
    </dgm:pt>
    <dgm:pt modelId="{E8B2943D-11B6-41D1-A704-CD3DE7AE9A04}" type="sibTrans" cxnId="{F57ACA9A-8E2D-4D9D-87DD-A01449589548}">
      <dgm:prSet/>
      <dgm:spPr/>
      <dgm:t>
        <a:bodyPr/>
        <a:lstStyle/>
        <a:p>
          <a:endParaRPr lang="en-US"/>
        </a:p>
      </dgm:t>
    </dgm:pt>
    <dgm:pt modelId="{89AD4584-5CDC-4704-80AD-F2DC913D59DE}">
      <dgm:prSet/>
      <dgm:spPr/>
      <dgm:t>
        <a:bodyPr/>
        <a:lstStyle/>
        <a:p>
          <a:pPr>
            <a:lnSpc>
              <a:spcPct val="150000"/>
            </a:lnSpc>
            <a:buFont typeface="+mj-lt"/>
            <a:buAutoNum type="arabicPeriod"/>
          </a:pPr>
          <a:r>
            <a:rPr lang="en-US" b="1" i="0" u="sng" dirty="0"/>
            <a:t>Public Health Officials</a:t>
          </a:r>
          <a:r>
            <a:rPr lang="en-US" b="0" i="0" dirty="0"/>
            <a:t>: Government health departments and policymakers can use the data to identify health trends, allocate public health resources efficiently, and design targeted interventions for specific health conditions.</a:t>
          </a:r>
        </a:p>
      </dgm:t>
    </dgm:pt>
    <dgm:pt modelId="{45DFB02D-5162-438D-AFCE-BCF1F6922DDC}" type="parTrans" cxnId="{92273E2A-34EB-41B7-A8DC-E8D126827CB1}">
      <dgm:prSet/>
      <dgm:spPr/>
      <dgm:t>
        <a:bodyPr/>
        <a:lstStyle/>
        <a:p>
          <a:endParaRPr lang="en-US"/>
        </a:p>
      </dgm:t>
    </dgm:pt>
    <dgm:pt modelId="{DD849519-E594-4F18-9AAA-5CCC0A61AB30}" type="sibTrans" cxnId="{92273E2A-34EB-41B7-A8DC-E8D126827CB1}">
      <dgm:prSet/>
      <dgm:spPr/>
      <dgm:t>
        <a:bodyPr/>
        <a:lstStyle/>
        <a:p>
          <a:endParaRPr lang="en-US"/>
        </a:p>
      </dgm:t>
    </dgm:pt>
    <dgm:pt modelId="{99899DB9-D003-4E30-A7E9-AD4A0653AB7A}">
      <dgm:prSet/>
      <dgm:spPr/>
      <dgm:t>
        <a:bodyPr/>
        <a:lstStyle/>
        <a:p>
          <a:pPr>
            <a:lnSpc>
              <a:spcPct val="150000"/>
            </a:lnSpc>
            <a:buFont typeface="+mj-lt"/>
            <a:buNone/>
          </a:pPr>
          <a:r>
            <a:rPr lang="en-US" b="1" i="0" u="sng" dirty="0"/>
            <a:t>Insurance Companies</a:t>
          </a:r>
          <a:r>
            <a:rPr lang="en-US" b="0" i="0" dirty="0"/>
            <a:t>: Insurance providers can benefit from understanding healthcare utilization patterns and associated costs to design suitable insurance plans and assess risk.</a:t>
          </a:r>
        </a:p>
      </dgm:t>
    </dgm:pt>
    <dgm:pt modelId="{17FD9194-73E4-445E-938F-B9574118146D}" type="parTrans" cxnId="{E2059DAC-8FDA-4EA5-BC62-25CCAE92DD45}">
      <dgm:prSet/>
      <dgm:spPr/>
      <dgm:t>
        <a:bodyPr/>
        <a:lstStyle/>
        <a:p>
          <a:endParaRPr lang="en-US"/>
        </a:p>
      </dgm:t>
    </dgm:pt>
    <dgm:pt modelId="{0C1A7059-A6F6-4CFC-B00E-C1ADD17315DD}" type="sibTrans" cxnId="{E2059DAC-8FDA-4EA5-BC62-25CCAE92DD45}">
      <dgm:prSet/>
      <dgm:spPr/>
      <dgm:t>
        <a:bodyPr/>
        <a:lstStyle/>
        <a:p>
          <a:endParaRPr lang="en-US"/>
        </a:p>
      </dgm:t>
    </dgm:pt>
    <dgm:pt modelId="{96964E5A-6CD2-4716-9F20-623057AA8033}">
      <dgm:prSet/>
      <dgm:spPr/>
      <dgm:t>
        <a:bodyPr/>
        <a:lstStyle/>
        <a:p>
          <a:pPr>
            <a:lnSpc>
              <a:spcPct val="150000"/>
            </a:lnSpc>
            <a:buFont typeface="+mj-lt"/>
            <a:buAutoNum type="arabicPeriod"/>
          </a:pPr>
          <a:r>
            <a:rPr lang="en-US" b="1" i="0" u="sng" dirty="0"/>
            <a:t>Researchers and Academics</a:t>
          </a:r>
          <a:r>
            <a:rPr lang="en-US" b="0" i="0" dirty="0"/>
            <a:t>: Researchers in the field of healthcare and academics can use the data to conduct further studies and contribute to the existing body of knowledge.</a:t>
          </a:r>
        </a:p>
      </dgm:t>
    </dgm:pt>
    <dgm:pt modelId="{1016B98A-5F9E-4D01-832D-215FCE9DAC2E}" type="parTrans" cxnId="{64125082-E326-42B2-A78C-BBCFE38B8938}">
      <dgm:prSet/>
      <dgm:spPr/>
      <dgm:t>
        <a:bodyPr/>
        <a:lstStyle/>
        <a:p>
          <a:endParaRPr lang="en-US"/>
        </a:p>
      </dgm:t>
    </dgm:pt>
    <dgm:pt modelId="{611EE622-8242-4ED2-805B-19F1934D6950}" type="sibTrans" cxnId="{64125082-E326-42B2-A78C-BBCFE38B8938}">
      <dgm:prSet/>
      <dgm:spPr/>
      <dgm:t>
        <a:bodyPr/>
        <a:lstStyle/>
        <a:p>
          <a:endParaRPr lang="en-US"/>
        </a:p>
      </dgm:t>
    </dgm:pt>
    <dgm:pt modelId="{F813AF6D-B706-440E-A24D-ECCEF182E041}">
      <dgm:prSet/>
      <dgm:spPr/>
      <dgm:t>
        <a:bodyPr/>
        <a:lstStyle/>
        <a:p>
          <a:pPr>
            <a:lnSpc>
              <a:spcPct val="150000"/>
            </a:lnSpc>
            <a:buFont typeface="+mj-lt"/>
            <a:buAutoNum type="arabicPeriod"/>
          </a:pPr>
          <a:r>
            <a:rPr lang="en-US" b="1" i="0" u="sng" dirty="0"/>
            <a:t>General Public</a:t>
          </a:r>
          <a:r>
            <a:rPr lang="en-US" b="0" i="0" dirty="0"/>
            <a:t>: The insights from the analysis can be communicated to the general public through health campaigns, awareness programs, and educational materials to promote preventive measures and better health practices.</a:t>
          </a:r>
        </a:p>
      </dgm:t>
    </dgm:pt>
    <dgm:pt modelId="{80578F9D-578E-47A6-B961-76C0BA9215DC}" type="parTrans" cxnId="{9BFB5B9C-A7A8-474D-B5CE-51E351E38F2C}">
      <dgm:prSet/>
      <dgm:spPr/>
      <dgm:t>
        <a:bodyPr/>
        <a:lstStyle/>
        <a:p>
          <a:endParaRPr lang="en-US"/>
        </a:p>
      </dgm:t>
    </dgm:pt>
    <dgm:pt modelId="{CDEC0CA1-8423-46D2-9216-9170E871BFC0}" type="sibTrans" cxnId="{9BFB5B9C-A7A8-474D-B5CE-51E351E38F2C}">
      <dgm:prSet/>
      <dgm:spPr/>
      <dgm:t>
        <a:bodyPr/>
        <a:lstStyle/>
        <a:p>
          <a:endParaRPr lang="en-US"/>
        </a:p>
      </dgm:t>
    </dgm:pt>
    <dgm:pt modelId="{38BE8985-8341-4EEE-A2E5-CF96BC208AB6}" type="pres">
      <dgm:prSet presAssocID="{86718B31-F2BB-4783-8163-00A5134B8B5B}" presName="linear" presStyleCnt="0">
        <dgm:presLayoutVars>
          <dgm:animLvl val="lvl"/>
          <dgm:resizeHandles val="exact"/>
        </dgm:presLayoutVars>
      </dgm:prSet>
      <dgm:spPr/>
    </dgm:pt>
    <dgm:pt modelId="{0ED8CAF8-C81B-42BA-9D03-835F449F2510}" type="pres">
      <dgm:prSet presAssocID="{DC316F6C-2DF8-4745-95C6-36107ACB5F7B}" presName="parentText" presStyleLbl="node1" presStyleIdx="0" presStyleCnt="6" custLinFactY="-11008" custLinFactNeighborY="-100000">
        <dgm:presLayoutVars>
          <dgm:chMax val="0"/>
          <dgm:bulletEnabled val="1"/>
        </dgm:presLayoutVars>
      </dgm:prSet>
      <dgm:spPr/>
    </dgm:pt>
    <dgm:pt modelId="{1ADAF1CF-B34F-4908-B43C-C32F3B36EE8E}" type="pres">
      <dgm:prSet presAssocID="{AE2A7857-3B3D-447D-9326-870F301DAE70}" presName="spacer" presStyleCnt="0"/>
      <dgm:spPr/>
    </dgm:pt>
    <dgm:pt modelId="{A5E0B2BB-EC1E-4947-B476-598A01907A25}" type="pres">
      <dgm:prSet presAssocID="{E61BD985-AC44-4D17-8CA5-BE738F003CF1}" presName="parentText" presStyleLbl="node1" presStyleIdx="1" presStyleCnt="6" custLinFactY="-7873" custLinFactNeighborX="-122" custLinFactNeighborY="-100000">
        <dgm:presLayoutVars>
          <dgm:chMax val="0"/>
          <dgm:bulletEnabled val="1"/>
        </dgm:presLayoutVars>
      </dgm:prSet>
      <dgm:spPr/>
    </dgm:pt>
    <dgm:pt modelId="{460624E4-FC0C-44D4-814A-251BCF99148F}" type="pres">
      <dgm:prSet presAssocID="{E8B2943D-11B6-41D1-A704-CD3DE7AE9A04}" presName="spacer" presStyleCnt="0"/>
      <dgm:spPr/>
    </dgm:pt>
    <dgm:pt modelId="{1B5E256C-E472-47F7-AA14-6A217A623B26}" type="pres">
      <dgm:prSet presAssocID="{89AD4584-5CDC-4704-80AD-F2DC913D59DE}" presName="parentText" presStyleLbl="node1" presStyleIdx="2" presStyleCnt="6" custLinFactY="-2982" custLinFactNeighborX="609" custLinFactNeighborY="-100000">
        <dgm:presLayoutVars>
          <dgm:chMax val="0"/>
          <dgm:bulletEnabled val="1"/>
        </dgm:presLayoutVars>
      </dgm:prSet>
      <dgm:spPr/>
    </dgm:pt>
    <dgm:pt modelId="{F65E67BE-EAF8-404C-88DC-D5D906D6DD52}" type="pres">
      <dgm:prSet presAssocID="{DD849519-E594-4F18-9AAA-5CCC0A61AB30}" presName="spacer" presStyleCnt="0"/>
      <dgm:spPr/>
    </dgm:pt>
    <dgm:pt modelId="{DED677C8-4340-417E-96C1-AE913C758723}" type="pres">
      <dgm:prSet presAssocID="{99899DB9-D003-4E30-A7E9-AD4A0653AB7A}" presName="parentText" presStyleLbl="node1" presStyleIdx="3" presStyleCnt="6" custLinFactNeighborY="-35559">
        <dgm:presLayoutVars>
          <dgm:chMax val="0"/>
          <dgm:bulletEnabled val="1"/>
        </dgm:presLayoutVars>
      </dgm:prSet>
      <dgm:spPr/>
    </dgm:pt>
    <dgm:pt modelId="{00E627A3-9B62-44C8-A8BD-E431EDC95CE6}" type="pres">
      <dgm:prSet presAssocID="{0C1A7059-A6F6-4CFC-B00E-C1ADD17315DD}" presName="spacer" presStyleCnt="0"/>
      <dgm:spPr/>
    </dgm:pt>
    <dgm:pt modelId="{C68B8822-E155-4DE6-8BF4-03B0EA8305C9}" type="pres">
      <dgm:prSet presAssocID="{96964E5A-6CD2-4716-9F20-623057AA8033}" presName="parentText" presStyleLbl="node1" presStyleIdx="4" presStyleCnt="6" custLinFactY="1603" custLinFactNeighborX="244" custLinFactNeighborY="100000">
        <dgm:presLayoutVars>
          <dgm:chMax val="0"/>
          <dgm:bulletEnabled val="1"/>
        </dgm:presLayoutVars>
      </dgm:prSet>
      <dgm:spPr/>
    </dgm:pt>
    <dgm:pt modelId="{AA2107E1-A56B-4CD8-B021-53EC0B5642B8}" type="pres">
      <dgm:prSet presAssocID="{611EE622-8242-4ED2-805B-19F1934D6950}" presName="spacer" presStyleCnt="0"/>
      <dgm:spPr/>
    </dgm:pt>
    <dgm:pt modelId="{5781DE7F-A477-4AA3-9748-7D94789DFE79}" type="pres">
      <dgm:prSet presAssocID="{F813AF6D-B706-440E-A24D-ECCEF182E041}" presName="parentText" presStyleLbl="node1" presStyleIdx="5" presStyleCnt="6" custLinFactY="6567" custLinFactNeighborY="100000">
        <dgm:presLayoutVars>
          <dgm:chMax val="0"/>
          <dgm:bulletEnabled val="1"/>
        </dgm:presLayoutVars>
      </dgm:prSet>
      <dgm:spPr/>
    </dgm:pt>
  </dgm:ptLst>
  <dgm:cxnLst>
    <dgm:cxn modelId="{FC930C10-4630-44EE-8396-EEC7AF7EF51B}" type="presOf" srcId="{E61BD985-AC44-4D17-8CA5-BE738F003CF1}" destId="{A5E0B2BB-EC1E-4947-B476-598A01907A25}" srcOrd="0" destOrd="0" presId="urn:microsoft.com/office/officeart/2005/8/layout/vList2"/>
    <dgm:cxn modelId="{CD8C4613-5520-4C22-98FF-380D033E61DF}" type="presOf" srcId="{F813AF6D-B706-440E-A24D-ECCEF182E041}" destId="{5781DE7F-A477-4AA3-9748-7D94789DFE79}" srcOrd="0" destOrd="0" presId="urn:microsoft.com/office/officeart/2005/8/layout/vList2"/>
    <dgm:cxn modelId="{92273E2A-34EB-41B7-A8DC-E8D126827CB1}" srcId="{86718B31-F2BB-4783-8163-00A5134B8B5B}" destId="{89AD4584-5CDC-4704-80AD-F2DC913D59DE}" srcOrd="2" destOrd="0" parTransId="{45DFB02D-5162-438D-AFCE-BCF1F6922DDC}" sibTransId="{DD849519-E594-4F18-9AAA-5CCC0A61AB30}"/>
    <dgm:cxn modelId="{8C1F9260-5608-46D7-AE8B-68766CB3E277}" srcId="{86718B31-F2BB-4783-8163-00A5134B8B5B}" destId="{DC316F6C-2DF8-4745-95C6-36107ACB5F7B}" srcOrd="0" destOrd="0" parTransId="{C52572DA-427C-454F-A6CE-47392F2BD249}" sibTransId="{AE2A7857-3B3D-447D-9326-870F301DAE70}"/>
    <dgm:cxn modelId="{462AB34E-7FCB-4699-88C6-A0110123697F}" type="presOf" srcId="{86718B31-F2BB-4783-8163-00A5134B8B5B}" destId="{38BE8985-8341-4EEE-A2E5-CF96BC208AB6}" srcOrd="0" destOrd="0" presId="urn:microsoft.com/office/officeart/2005/8/layout/vList2"/>
    <dgm:cxn modelId="{8FC11550-881B-4026-A9F2-8A85A6E00DA6}" type="presOf" srcId="{99899DB9-D003-4E30-A7E9-AD4A0653AB7A}" destId="{DED677C8-4340-417E-96C1-AE913C758723}" srcOrd="0" destOrd="0" presId="urn:microsoft.com/office/officeart/2005/8/layout/vList2"/>
    <dgm:cxn modelId="{2430F972-E0D4-4C11-8FE1-8F1D45E79DEC}" type="presOf" srcId="{89AD4584-5CDC-4704-80AD-F2DC913D59DE}" destId="{1B5E256C-E472-47F7-AA14-6A217A623B26}" srcOrd="0" destOrd="0" presId="urn:microsoft.com/office/officeart/2005/8/layout/vList2"/>
    <dgm:cxn modelId="{6514D97A-A4D5-4E73-8878-B87CA0EC385D}" type="presOf" srcId="{96964E5A-6CD2-4716-9F20-623057AA8033}" destId="{C68B8822-E155-4DE6-8BF4-03B0EA8305C9}" srcOrd="0" destOrd="0" presId="urn:microsoft.com/office/officeart/2005/8/layout/vList2"/>
    <dgm:cxn modelId="{64125082-E326-42B2-A78C-BBCFE38B8938}" srcId="{86718B31-F2BB-4783-8163-00A5134B8B5B}" destId="{96964E5A-6CD2-4716-9F20-623057AA8033}" srcOrd="4" destOrd="0" parTransId="{1016B98A-5F9E-4D01-832D-215FCE9DAC2E}" sibTransId="{611EE622-8242-4ED2-805B-19F1934D6950}"/>
    <dgm:cxn modelId="{F57ACA9A-8E2D-4D9D-87DD-A01449589548}" srcId="{86718B31-F2BB-4783-8163-00A5134B8B5B}" destId="{E61BD985-AC44-4D17-8CA5-BE738F003CF1}" srcOrd="1" destOrd="0" parTransId="{2EE5BBA4-949A-4E60-A945-21FE73247FDB}" sibTransId="{E8B2943D-11B6-41D1-A704-CD3DE7AE9A04}"/>
    <dgm:cxn modelId="{9BFB5B9C-A7A8-474D-B5CE-51E351E38F2C}" srcId="{86718B31-F2BB-4783-8163-00A5134B8B5B}" destId="{F813AF6D-B706-440E-A24D-ECCEF182E041}" srcOrd="5" destOrd="0" parTransId="{80578F9D-578E-47A6-B961-76C0BA9215DC}" sibTransId="{CDEC0CA1-8423-46D2-9216-9170E871BFC0}"/>
    <dgm:cxn modelId="{E2059DAC-8FDA-4EA5-BC62-25CCAE92DD45}" srcId="{86718B31-F2BB-4783-8163-00A5134B8B5B}" destId="{99899DB9-D003-4E30-A7E9-AD4A0653AB7A}" srcOrd="3" destOrd="0" parTransId="{17FD9194-73E4-445E-938F-B9574118146D}" sibTransId="{0C1A7059-A6F6-4CFC-B00E-C1ADD17315DD}"/>
    <dgm:cxn modelId="{5CCB99D3-438B-42BC-B00D-48517BDEA424}" type="presOf" srcId="{DC316F6C-2DF8-4745-95C6-36107ACB5F7B}" destId="{0ED8CAF8-C81B-42BA-9D03-835F449F2510}" srcOrd="0" destOrd="0" presId="urn:microsoft.com/office/officeart/2005/8/layout/vList2"/>
    <dgm:cxn modelId="{BA25A0B1-6F4A-4046-8CD5-70ADD26E10BF}" type="presParOf" srcId="{38BE8985-8341-4EEE-A2E5-CF96BC208AB6}" destId="{0ED8CAF8-C81B-42BA-9D03-835F449F2510}" srcOrd="0" destOrd="0" presId="urn:microsoft.com/office/officeart/2005/8/layout/vList2"/>
    <dgm:cxn modelId="{83B56CDA-61AE-4147-AD69-8B6B10856AC4}" type="presParOf" srcId="{38BE8985-8341-4EEE-A2E5-CF96BC208AB6}" destId="{1ADAF1CF-B34F-4908-B43C-C32F3B36EE8E}" srcOrd="1" destOrd="0" presId="urn:microsoft.com/office/officeart/2005/8/layout/vList2"/>
    <dgm:cxn modelId="{4BB5B80A-E3B1-460A-BCBE-853BCA597D5B}" type="presParOf" srcId="{38BE8985-8341-4EEE-A2E5-CF96BC208AB6}" destId="{A5E0B2BB-EC1E-4947-B476-598A01907A25}" srcOrd="2" destOrd="0" presId="urn:microsoft.com/office/officeart/2005/8/layout/vList2"/>
    <dgm:cxn modelId="{B083004E-4A17-41AD-965B-7124CB5CC520}" type="presParOf" srcId="{38BE8985-8341-4EEE-A2E5-CF96BC208AB6}" destId="{460624E4-FC0C-44D4-814A-251BCF99148F}" srcOrd="3" destOrd="0" presId="urn:microsoft.com/office/officeart/2005/8/layout/vList2"/>
    <dgm:cxn modelId="{8AFB1489-18A7-461B-9DB9-ADF52C7C7596}" type="presParOf" srcId="{38BE8985-8341-4EEE-A2E5-CF96BC208AB6}" destId="{1B5E256C-E472-47F7-AA14-6A217A623B26}" srcOrd="4" destOrd="0" presId="urn:microsoft.com/office/officeart/2005/8/layout/vList2"/>
    <dgm:cxn modelId="{A70AAEC0-6CDA-461C-913C-2B01CD292B3D}" type="presParOf" srcId="{38BE8985-8341-4EEE-A2E5-CF96BC208AB6}" destId="{F65E67BE-EAF8-404C-88DC-D5D906D6DD52}" srcOrd="5" destOrd="0" presId="urn:microsoft.com/office/officeart/2005/8/layout/vList2"/>
    <dgm:cxn modelId="{2F19B5E3-D8DD-4FEE-995B-FE55FC19AC95}" type="presParOf" srcId="{38BE8985-8341-4EEE-A2E5-CF96BC208AB6}" destId="{DED677C8-4340-417E-96C1-AE913C758723}" srcOrd="6" destOrd="0" presId="urn:microsoft.com/office/officeart/2005/8/layout/vList2"/>
    <dgm:cxn modelId="{BBDEE9B8-6DA6-4D13-97B7-C83606DA145C}" type="presParOf" srcId="{38BE8985-8341-4EEE-A2E5-CF96BC208AB6}" destId="{00E627A3-9B62-44C8-A8BD-E431EDC95CE6}" srcOrd="7" destOrd="0" presId="urn:microsoft.com/office/officeart/2005/8/layout/vList2"/>
    <dgm:cxn modelId="{98F4F458-DFB0-4843-9FA3-2E5AF4B05CCD}" type="presParOf" srcId="{38BE8985-8341-4EEE-A2E5-CF96BC208AB6}" destId="{C68B8822-E155-4DE6-8BF4-03B0EA8305C9}" srcOrd="8" destOrd="0" presId="urn:microsoft.com/office/officeart/2005/8/layout/vList2"/>
    <dgm:cxn modelId="{9C477F07-433D-4C4F-8B75-FDBD9524F7C8}" type="presParOf" srcId="{38BE8985-8341-4EEE-A2E5-CF96BC208AB6}" destId="{AA2107E1-A56B-4CD8-B021-53EC0B5642B8}" srcOrd="9" destOrd="0" presId="urn:microsoft.com/office/officeart/2005/8/layout/vList2"/>
    <dgm:cxn modelId="{71E0CBB5-7132-4733-B367-389313A7E1D4}" type="presParOf" srcId="{38BE8985-8341-4EEE-A2E5-CF96BC208AB6}" destId="{5781DE7F-A477-4AA3-9748-7D94789DFE7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08963D-B3C1-406C-BE0C-466BC9B8DBC5}">
      <dsp:nvSpPr>
        <dsp:cNvPr id="0" name=""/>
        <dsp:cNvSpPr/>
      </dsp:nvSpPr>
      <dsp:spPr>
        <a:xfrm>
          <a:off x="0" y="1639"/>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87365-3F08-4736-ACE9-4F105ECECBB8}">
      <dsp:nvSpPr>
        <dsp:cNvPr id="0" name=""/>
        <dsp:cNvSpPr/>
      </dsp:nvSpPr>
      <dsp:spPr>
        <a:xfrm>
          <a:off x="251407" y="188637"/>
          <a:ext cx="457105" cy="457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085F01D-1A6B-4793-A12E-722C9CF09EE5}">
      <dsp:nvSpPr>
        <dsp:cNvPr id="0" name=""/>
        <dsp:cNvSpPr/>
      </dsp:nvSpPr>
      <dsp:spPr>
        <a:xfrm>
          <a:off x="959920" y="1639"/>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889000">
            <a:lnSpc>
              <a:spcPct val="100000"/>
            </a:lnSpc>
            <a:spcBef>
              <a:spcPct val="0"/>
            </a:spcBef>
            <a:spcAft>
              <a:spcPct val="35000"/>
            </a:spcAft>
            <a:buNone/>
          </a:pPr>
          <a:r>
            <a:rPr lang="en-US" sz="2000" b="0" i="0" kern="1200" dirty="0"/>
            <a:t>Data Collection &amp; Preprocessing</a:t>
          </a:r>
          <a:endParaRPr lang="en-US" sz="2000" kern="1200" dirty="0"/>
        </a:p>
      </dsp:txBody>
      <dsp:txXfrm>
        <a:off x="959920" y="1639"/>
        <a:ext cx="2551630" cy="831100"/>
      </dsp:txXfrm>
    </dsp:sp>
    <dsp:sp modelId="{AF12FEF9-C5E4-4F61-A0DD-EA468A51FE9A}">
      <dsp:nvSpPr>
        <dsp:cNvPr id="0" name=""/>
        <dsp:cNvSpPr/>
      </dsp:nvSpPr>
      <dsp:spPr>
        <a:xfrm>
          <a:off x="0" y="1040515"/>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DDFD7-C01C-4D8D-B23F-3554202BA807}">
      <dsp:nvSpPr>
        <dsp:cNvPr id="0" name=""/>
        <dsp:cNvSpPr/>
      </dsp:nvSpPr>
      <dsp:spPr>
        <a:xfrm>
          <a:off x="251407" y="1227512"/>
          <a:ext cx="457105" cy="457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8E49F46-4A15-4D8D-8243-C794FB77EFB9}">
      <dsp:nvSpPr>
        <dsp:cNvPr id="0" name=""/>
        <dsp:cNvSpPr/>
      </dsp:nvSpPr>
      <dsp:spPr>
        <a:xfrm>
          <a:off x="959920" y="1040515"/>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dirty="0"/>
            <a:t>Exploratory Data Analysis</a:t>
          </a:r>
          <a:endParaRPr lang="en-US" sz="2200" kern="1200" dirty="0"/>
        </a:p>
      </dsp:txBody>
      <dsp:txXfrm>
        <a:off x="959920" y="1040515"/>
        <a:ext cx="2551630" cy="831100"/>
      </dsp:txXfrm>
    </dsp:sp>
    <dsp:sp modelId="{F96D5D6C-D172-4E71-8F8E-C71E78539A4D}">
      <dsp:nvSpPr>
        <dsp:cNvPr id="0" name=""/>
        <dsp:cNvSpPr/>
      </dsp:nvSpPr>
      <dsp:spPr>
        <a:xfrm>
          <a:off x="0" y="2079390"/>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B8AFBA-EDDB-44EC-8723-5EE77C1DB851}">
      <dsp:nvSpPr>
        <dsp:cNvPr id="0" name=""/>
        <dsp:cNvSpPr/>
      </dsp:nvSpPr>
      <dsp:spPr>
        <a:xfrm>
          <a:off x="251407" y="2266388"/>
          <a:ext cx="457105" cy="457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6C86B3-4929-471F-A490-FA93F1B4A3EE}">
      <dsp:nvSpPr>
        <dsp:cNvPr id="0" name=""/>
        <dsp:cNvSpPr/>
      </dsp:nvSpPr>
      <dsp:spPr>
        <a:xfrm>
          <a:off x="959920" y="2079390"/>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a:t>Data Visualization</a:t>
          </a:r>
          <a:endParaRPr lang="en-US" sz="2200" kern="1200"/>
        </a:p>
      </dsp:txBody>
      <dsp:txXfrm>
        <a:off x="959920" y="2079390"/>
        <a:ext cx="2551630" cy="831100"/>
      </dsp:txXfrm>
    </dsp:sp>
    <dsp:sp modelId="{B9AC8CA6-8361-4F97-A797-3A52CC562297}">
      <dsp:nvSpPr>
        <dsp:cNvPr id="0" name=""/>
        <dsp:cNvSpPr/>
      </dsp:nvSpPr>
      <dsp:spPr>
        <a:xfrm>
          <a:off x="0" y="3118265"/>
          <a:ext cx="3511551" cy="8311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39E4C-99E3-40BA-AD6F-0423C7BBEDE3}">
      <dsp:nvSpPr>
        <dsp:cNvPr id="0" name=""/>
        <dsp:cNvSpPr/>
      </dsp:nvSpPr>
      <dsp:spPr>
        <a:xfrm>
          <a:off x="251407" y="3305263"/>
          <a:ext cx="457105" cy="457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A87B02-1E5D-4523-8D7E-D569D71ACB23}">
      <dsp:nvSpPr>
        <dsp:cNvPr id="0" name=""/>
        <dsp:cNvSpPr/>
      </dsp:nvSpPr>
      <dsp:spPr>
        <a:xfrm>
          <a:off x="959920" y="3118265"/>
          <a:ext cx="2551630" cy="831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958" tIns="87958" rIns="87958" bIns="87958" numCol="1" spcCol="1270" anchor="ctr" anchorCtr="0">
          <a:noAutofit/>
        </a:bodyPr>
        <a:lstStyle/>
        <a:p>
          <a:pPr marL="0" lvl="0" indent="0" algn="l" defTabSz="977900">
            <a:lnSpc>
              <a:spcPct val="100000"/>
            </a:lnSpc>
            <a:spcBef>
              <a:spcPct val="0"/>
            </a:spcBef>
            <a:spcAft>
              <a:spcPct val="35000"/>
            </a:spcAft>
            <a:buNone/>
          </a:pPr>
          <a:r>
            <a:rPr lang="en-US" sz="2200" b="0" i="0" kern="1200"/>
            <a:t>Result</a:t>
          </a:r>
          <a:endParaRPr lang="en-US" sz="2200" kern="1200"/>
        </a:p>
      </dsp:txBody>
      <dsp:txXfrm>
        <a:off x="959920" y="3118265"/>
        <a:ext cx="2551630" cy="831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D8CAF8-C81B-42BA-9D03-835F449F2510}">
      <dsp:nvSpPr>
        <dsp:cNvPr id="0" name=""/>
        <dsp:cNvSpPr/>
      </dsp:nvSpPr>
      <dsp:spPr>
        <a:xfrm>
          <a:off x="0" y="70522"/>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Healthcare</a:t>
          </a:r>
          <a:r>
            <a:rPr lang="en-US" sz="1100" b="1" i="0" kern="1200" dirty="0"/>
            <a:t> </a:t>
          </a:r>
          <a:r>
            <a:rPr lang="en-US" sz="1100" b="1" i="0" u="sng" kern="1200" dirty="0"/>
            <a:t>Providers</a:t>
          </a:r>
          <a:r>
            <a:rPr lang="en-US" sz="1100" b="0" i="0" kern="1200" dirty="0"/>
            <a:t>: Doctors, nurses, and other healthcare professionals who can use the insights to better understand patient demographics, health conditions, and healthcare utilization patterns. This knowledge can help in providing personalized care and treatment plans.</a:t>
          </a:r>
        </a:p>
      </dsp:txBody>
      <dsp:txXfrm>
        <a:off x="42722" y="113244"/>
        <a:ext cx="7416368" cy="789716"/>
      </dsp:txXfrm>
    </dsp:sp>
    <dsp:sp modelId="{A5E0B2BB-EC1E-4947-B476-598A01907A25}">
      <dsp:nvSpPr>
        <dsp:cNvPr id="0" name=""/>
        <dsp:cNvSpPr/>
      </dsp:nvSpPr>
      <dsp:spPr>
        <a:xfrm>
          <a:off x="0" y="1004798"/>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Healthcare Administrators</a:t>
          </a:r>
          <a:r>
            <a:rPr lang="en-US" sz="1100" b="0" i="0" kern="1200" dirty="0"/>
            <a:t>: Hospital administrators and healthcare institutions can utilize the findings to optimize resource allocation, plan for staffing needs, and identify areas for improvement in healthcare services.</a:t>
          </a:r>
        </a:p>
      </dsp:txBody>
      <dsp:txXfrm>
        <a:off x="42722" y="1047520"/>
        <a:ext cx="7416368" cy="789716"/>
      </dsp:txXfrm>
    </dsp:sp>
    <dsp:sp modelId="{1B5E256C-E472-47F7-AA14-6A217A623B26}">
      <dsp:nvSpPr>
        <dsp:cNvPr id="0" name=""/>
        <dsp:cNvSpPr/>
      </dsp:nvSpPr>
      <dsp:spPr>
        <a:xfrm>
          <a:off x="0" y="1954442"/>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Public Health Officials</a:t>
          </a:r>
          <a:r>
            <a:rPr lang="en-US" sz="1100" b="0" i="0" kern="1200" dirty="0"/>
            <a:t>: Government health departments and policymakers can use the data to identify health trends, allocate public health resources efficiently, and design targeted interventions for specific health conditions.</a:t>
          </a:r>
        </a:p>
      </dsp:txBody>
      <dsp:txXfrm>
        <a:off x="42722" y="1997164"/>
        <a:ext cx="7416368" cy="789716"/>
      </dsp:txXfrm>
    </dsp:sp>
    <dsp:sp modelId="{DED677C8-4340-417E-96C1-AE913C758723}">
      <dsp:nvSpPr>
        <dsp:cNvPr id="0" name=""/>
        <dsp:cNvSpPr/>
      </dsp:nvSpPr>
      <dsp:spPr>
        <a:xfrm>
          <a:off x="0" y="2907794"/>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Insurance Companies</a:t>
          </a:r>
          <a:r>
            <a:rPr lang="en-US" sz="1100" b="0" i="0" kern="1200" dirty="0"/>
            <a:t>: Insurance providers can benefit from understanding healthcare utilization patterns and associated costs to design suitable insurance plans and assess risk.</a:t>
          </a:r>
        </a:p>
      </dsp:txBody>
      <dsp:txXfrm>
        <a:off x="42722" y="2950516"/>
        <a:ext cx="7416368" cy="789716"/>
      </dsp:txXfrm>
    </dsp:sp>
    <dsp:sp modelId="{C68B8822-E155-4DE6-8BF4-03B0EA8305C9}">
      <dsp:nvSpPr>
        <dsp:cNvPr id="0" name=""/>
        <dsp:cNvSpPr/>
      </dsp:nvSpPr>
      <dsp:spPr>
        <a:xfrm>
          <a:off x="0" y="3871608"/>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Researchers and Academics</a:t>
          </a:r>
          <a:r>
            <a:rPr lang="en-US" sz="1100" b="0" i="0" kern="1200" dirty="0"/>
            <a:t>: Researchers in the field of healthcare and academics can use the data to conduct further studies and contribute to the existing body of knowledge.</a:t>
          </a:r>
        </a:p>
      </dsp:txBody>
      <dsp:txXfrm>
        <a:off x="42722" y="3914330"/>
        <a:ext cx="7416368" cy="789716"/>
      </dsp:txXfrm>
    </dsp:sp>
    <dsp:sp modelId="{5781DE7F-A477-4AA3-9748-7D94789DFE79}">
      <dsp:nvSpPr>
        <dsp:cNvPr id="0" name=""/>
        <dsp:cNvSpPr/>
      </dsp:nvSpPr>
      <dsp:spPr>
        <a:xfrm>
          <a:off x="0" y="4821891"/>
          <a:ext cx="7501812" cy="8751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150000"/>
            </a:lnSpc>
            <a:spcBef>
              <a:spcPct val="0"/>
            </a:spcBef>
            <a:spcAft>
              <a:spcPct val="35000"/>
            </a:spcAft>
            <a:buFont typeface="+mj-lt"/>
            <a:buNone/>
          </a:pPr>
          <a:r>
            <a:rPr lang="en-US" sz="1100" b="1" i="0" u="sng" kern="1200" dirty="0"/>
            <a:t>General Public</a:t>
          </a:r>
          <a:r>
            <a:rPr lang="en-US" sz="1100" b="0" i="0" kern="1200" dirty="0"/>
            <a:t>: The insights from the analysis can be communicated to the general public through health campaigns, awareness programs, and educational materials to promote preventive measures and better health practices.</a:t>
          </a:r>
        </a:p>
      </dsp:txBody>
      <dsp:txXfrm>
        <a:off x="42722" y="4864613"/>
        <a:ext cx="7416368" cy="7897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20-07-2023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26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318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66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7/20/2023</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7/20/2023</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7/20/2023</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flipH="1">
            <a:off x="11582400" y="6233133"/>
            <a:ext cx="624800" cy="6248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5"/>
          <p:cNvSpPr/>
          <p:nvPr/>
        </p:nvSpPr>
        <p:spPr>
          <a:xfrm rot="5400000">
            <a:off x="-133800" y="965980"/>
            <a:ext cx="624800" cy="357200"/>
          </a:xfrm>
          <a:prstGeom prst="triangl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5"/>
          <p:cNvSpPr txBox="1">
            <a:spLocks noGrp="1"/>
          </p:cNvSpPr>
          <p:nvPr>
            <p:ph type="title"/>
          </p:nvPr>
        </p:nvSpPr>
        <p:spPr>
          <a:xfrm>
            <a:off x="609600" y="807467"/>
            <a:ext cx="7521200" cy="14436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609600" y="2661000"/>
            <a:ext cx="7521200" cy="3521200"/>
          </a:xfrm>
          <a:prstGeom prst="rect">
            <a:avLst/>
          </a:prstGeom>
        </p:spPr>
        <p:txBody>
          <a:bodyPr spcFirstLastPara="1" wrap="square" lIns="0" tIns="0" rIns="0" bIns="0" anchor="t" anchorCtr="0">
            <a:noAutofit/>
          </a:bodyPr>
          <a:lstStyle>
            <a:lvl1pPr marL="609585" lvl="0" indent="-457189">
              <a:spcBef>
                <a:spcPts val="800"/>
              </a:spcBef>
              <a:spcAft>
                <a:spcPts val="0"/>
              </a:spcAft>
              <a:buSzPts val="1800"/>
              <a:buChar char="▸"/>
              <a:defRPr/>
            </a:lvl1pPr>
            <a:lvl2pPr marL="1219170" lvl="1" indent="-457189">
              <a:spcBef>
                <a:spcPts val="800"/>
              </a:spcBef>
              <a:spcAft>
                <a:spcPts val="0"/>
              </a:spcAft>
              <a:buSzPts val="1800"/>
              <a:buChar char="▹"/>
              <a:defRPr/>
            </a:lvl2pPr>
            <a:lvl3pPr marL="1828754" lvl="2" indent="-457189">
              <a:spcBef>
                <a:spcPts val="800"/>
              </a:spcBef>
              <a:spcAft>
                <a:spcPts val="0"/>
              </a:spcAft>
              <a:buSzPts val="1800"/>
              <a:buChar char="▹"/>
              <a:defRPr/>
            </a:lvl3pPr>
            <a:lvl4pPr marL="2438339" lvl="3" indent="-474121">
              <a:spcBef>
                <a:spcPts val="800"/>
              </a:spcBef>
              <a:spcAft>
                <a:spcPts val="0"/>
              </a:spcAft>
              <a:buSzPts val="2000"/>
              <a:buChar char="▹"/>
              <a:defRPr/>
            </a:lvl4pPr>
            <a:lvl5pPr marL="3047924" lvl="4" indent="-474121">
              <a:spcBef>
                <a:spcPts val="800"/>
              </a:spcBef>
              <a:spcAft>
                <a:spcPts val="0"/>
              </a:spcAft>
              <a:buSzPts val="2000"/>
              <a:buChar char="▹"/>
              <a:defRPr/>
            </a:lvl5pPr>
            <a:lvl6pPr marL="3657509" lvl="5" indent="-474121">
              <a:spcBef>
                <a:spcPts val="800"/>
              </a:spcBef>
              <a:spcAft>
                <a:spcPts val="0"/>
              </a:spcAft>
              <a:buSzPts val="2000"/>
              <a:buChar char="▹"/>
              <a:defRPr/>
            </a:lvl6pPr>
            <a:lvl7pPr marL="4267093" lvl="6" indent="-474121">
              <a:spcBef>
                <a:spcPts val="800"/>
              </a:spcBef>
              <a:spcAft>
                <a:spcPts val="0"/>
              </a:spcAft>
              <a:buSzPts val="2000"/>
              <a:buChar char="▹"/>
              <a:defRPr/>
            </a:lvl7pPr>
            <a:lvl8pPr marL="4876678" lvl="7" indent="-474121">
              <a:spcBef>
                <a:spcPts val="800"/>
              </a:spcBef>
              <a:spcAft>
                <a:spcPts val="0"/>
              </a:spcAft>
              <a:buSzPts val="2000"/>
              <a:buChar char="▹"/>
              <a:defRPr/>
            </a:lvl8pPr>
            <a:lvl9pPr marL="5486263" lvl="8" indent="-474121">
              <a:spcBef>
                <a:spcPts val="800"/>
              </a:spcBef>
              <a:spcAft>
                <a:spcPts val="0"/>
              </a:spcAft>
              <a:buSzPts val="2000"/>
              <a:buChar char="▹"/>
              <a:defRPr/>
            </a:lvl9pPr>
          </a:lstStyle>
          <a:p>
            <a:endParaRPr/>
          </a:p>
        </p:txBody>
      </p:sp>
      <p:sp>
        <p:nvSpPr>
          <p:cNvPr id="27" name="Google Shape;27;p5"/>
          <p:cNvSpPr txBox="1">
            <a:spLocks noGrp="1"/>
          </p:cNvSpPr>
          <p:nvPr>
            <p:ph type="sldNum" idx="12"/>
          </p:nvPr>
        </p:nvSpPr>
        <p:spPr>
          <a:xfrm>
            <a:off x="11532033" y="6182333"/>
            <a:ext cx="609200" cy="6248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4401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7/20/2023</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7/20/2023</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7/20/2023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7/20/2023</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7/20/2023</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7/20/2023</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7/20/2023</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7/20/2023</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7/20/2023</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hyperlink" Target="https://pixabay.com/en/blog-word-cloud-wordle-graphic-1337564/" TargetMode="External"/><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GB" sz="3600" dirty="0"/>
              <a:t>MEKAPOTHULA PAVAN KALYAN</a:t>
            </a:r>
            <a:endParaRPr lang="en-US" dirty="0"/>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r>
              <a:rPr lang="en-GB" dirty="0"/>
              <a:t>DOCTOR VISIT ANALYSIS USING PYTHON</a:t>
            </a: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10</a:t>
            </a:fld>
            <a:endParaRPr/>
          </a:p>
        </p:txBody>
      </p:sp>
      <p:sp>
        <p:nvSpPr>
          <p:cNvPr id="1746" name="Google Shape;1746;p30"/>
          <p:cNvSpPr txBox="1">
            <a:spLocks noGrp="1"/>
          </p:cNvSpPr>
          <p:nvPr>
            <p:ph type="body" idx="4294967295"/>
          </p:nvPr>
        </p:nvSpPr>
        <p:spPr>
          <a:xfrm>
            <a:off x="815800" y="475718"/>
            <a:ext cx="10972800" cy="692151"/>
          </a:xfrm>
          <a:prstGeom prst="rect">
            <a:avLst/>
          </a:prstGeom>
        </p:spPr>
        <p:txBody>
          <a:bodyPr spcFirstLastPara="1" vert="horz" wrap="square" lIns="0" tIns="0" rIns="0" bIns="0" rtlCol="0" anchor="t" anchorCtr="0">
            <a:noAutofit/>
          </a:bodyPr>
          <a:lstStyle/>
          <a:p>
            <a:pPr marL="0" indent="0">
              <a:spcBef>
                <a:spcPts val="480"/>
              </a:spcBef>
              <a:spcAft>
                <a:spcPts val="0"/>
              </a:spcAft>
              <a:buNone/>
            </a:pPr>
            <a:r>
              <a:rPr lang="en-IN" sz="4400" b="1" dirty="0">
                <a:latin typeface="Times New Roman" panose="02020603050405020304" pitchFamily="18" charset="0"/>
                <a:cs typeface="Times New Roman" panose="02020603050405020304" pitchFamily="18" charset="0"/>
              </a:rPr>
              <a:t>DATA VISUALISATION</a:t>
            </a:r>
            <a:endParaRPr sz="4400" b="1" dirty="0">
              <a:latin typeface="Times New Roman" panose="02020603050405020304" pitchFamily="18" charset="0"/>
              <a:cs typeface="Times New Roman" panose="02020603050405020304" pitchFamily="18" charset="0"/>
            </a:endParaRPr>
          </a:p>
        </p:txBody>
      </p:sp>
      <p:grpSp>
        <p:nvGrpSpPr>
          <p:cNvPr id="1748" name="Google Shape;1748;p30"/>
          <p:cNvGrpSpPr/>
          <p:nvPr/>
        </p:nvGrpSpPr>
        <p:grpSpPr>
          <a:xfrm>
            <a:off x="8182793" y="1200383"/>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11</a:t>
            </a:fld>
            <a:endParaRPr/>
          </a:p>
        </p:txBody>
      </p:sp>
      <p:sp>
        <p:nvSpPr>
          <p:cNvPr id="1746" name="Google Shape;1746;p30"/>
          <p:cNvSpPr txBox="1">
            <a:spLocks noGrp="1"/>
          </p:cNvSpPr>
          <p:nvPr>
            <p:ph type="body" idx="4294967295"/>
          </p:nvPr>
        </p:nvSpPr>
        <p:spPr>
          <a:xfrm>
            <a:off x="815800" y="421582"/>
            <a:ext cx="10972800" cy="692151"/>
          </a:xfrm>
          <a:prstGeom prst="rect">
            <a:avLst/>
          </a:prstGeom>
        </p:spPr>
        <p:txBody>
          <a:bodyPr spcFirstLastPara="1" vert="horz" wrap="square" lIns="0" tIns="0" rIns="0" bIns="0" rtlCol="0" anchor="t" anchorCtr="0">
            <a:noAutofit/>
          </a:bodyPr>
          <a:lstStyle/>
          <a:p>
            <a:pPr marL="0" indent="0">
              <a:spcBef>
                <a:spcPts val="480"/>
              </a:spcBef>
              <a:buNone/>
            </a:pPr>
            <a:r>
              <a:rPr lang="en-US" sz="4400" dirty="0">
                <a:solidFill>
                  <a:schemeClr val="tx1"/>
                </a:solidFill>
                <a:latin typeface="Times New Roman" panose="02020603050405020304" pitchFamily="18" charset="0"/>
                <a:cs typeface="Times New Roman" panose="02020603050405020304" pitchFamily="18" charset="0"/>
              </a:rPr>
              <a:t>UNIVARIATE</a:t>
            </a:r>
            <a:r>
              <a:rPr lang="en-US" sz="4400"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159701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6061D1-56A4-44E4-9C7A-A3C074B615CF}"/>
              </a:ext>
            </a:extLst>
          </p:cNvPr>
          <p:cNvSpPr>
            <a:spLocks noGrp="1"/>
          </p:cNvSpPr>
          <p:nvPr>
            <p:ph type="title"/>
          </p:nvPr>
        </p:nvSpPr>
        <p:spPr>
          <a:xfrm>
            <a:off x="767857" y="933450"/>
            <a:ext cx="3031852" cy="1722419"/>
          </a:xfrm>
        </p:spPr>
        <p:txBody>
          <a:bodyPr anchor="b">
            <a:normAutofit/>
          </a:bodyPr>
          <a:lstStyle/>
          <a:p>
            <a:r>
              <a:rPr lang="en-US" dirty="0"/>
              <a:t>GENDER</a:t>
            </a:r>
            <a:br>
              <a:rPr lang="en-US" dirty="0"/>
            </a:br>
            <a:endParaRPr lang="en-IN" dirty="0"/>
          </a:p>
        </p:txBody>
      </p:sp>
      <p:pic>
        <p:nvPicPr>
          <p:cNvPr id="18" name="Content Placeholder 17" descr="A blue and white rectangles&#10;&#10;Description automatically generated">
            <a:extLst>
              <a:ext uri="{FF2B5EF4-FFF2-40B4-BE49-F238E27FC236}">
                <a16:creationId xmlns:a16="http://schemas.microsoft.com/office/drawing/2014/main" id="{F9A3F9B0-F075-587C-D855-65C4C288AAB5}"/>
              </a:ext>
            </a:extLst>
          </p:cNvPr>
          <p:cNvPicPr>
            <a:picLocks noGrp="1" noChangeAspect="1"/>
          </p:cNvPicPr>
          <p:nvPr>
            <p:ph idx="1"/>
          </p:nvPr>
        </p:nvPicPr>
        <p:blipFill>
          <a:blip r:embed="rId2"/>
          <a:stretch>
            <a:fillRect/>
          </a:stretch>
        </p:blipFill>
        <p:spPr>
          <a:xfrm>
            <a:off x="5718489" y="1744089"/>
            <a:ext cx="5015873" cy="3530159"/>
          </a:xfrm>
        </p:spPr>
      </p:pic>
      <p:sp>
        <p:nvSpPr>
          <p:cNvPr id="21" name="Text Placeholder 3">
            <a:extLst>
              <a:ext uri="{FF2B5EF4-FFF2-40B4-BE49-F238E27FC236}">
                <a16:creationId xmlns:a16="http://schemas.microsoft.com/office/drawing/2014/main" id="{D5EC5A44-50AC-18A4-168E-5979535F4128}"/>
              </a:ext>
            </a:extLst>
          </p:cNvPr>
          <p:cNvSpPr>
            <a:spLocks noGrp="1"/>
          </p:cNvSpPr>
          <p:nvPr>
            <p:ph type="body" sz="half" idx="2"/>
          </p:nvPr>
        </p:nvSpPr>
        <p:spPr>
          <a:xfrm>
            <a:off x="767857" y="2836654"/>
            <a:ext cx="3031852" cy="3001392"/>
          </a:xfrm>
        </p:spPr>
        <p:txBody>
          <a:bodyPr/>
          <a:lstStyle/>
          <a:p>
            <a:endParaRPr lang="en-US" dirty="0"/>
          </a:p>
        </p:txBody>
      </p:sp>
      <p:sp>
        <p:nvSpPr>
          <p:cNvPr id="14" name="Title 10">
            <a:extLst>
              <a:ext uri="{FF2B5EF4-FFF2-40B4-BE49-F238E27FC236}">
                <a16:creationId xmlns:a16="http://schemas.microsoft.com/office/drawing/2014/main" id="{01CDE1AB-AF46-4338-B88E-823AA6C9A2B3}"/>
              </a:ext>
            </a:extLst>
          </p:cNvPr>
          <p:cNvSpPr txBox="1">
            <a:spLocks/>
          </p:cNvSpPr>
          <p:nvPr/>
        </p:nvSpPr>
        <p:spPr>
          <a:xfrm>
            <a:off x="7633175" y="3569238"/>
            <a:ext cx="10979149" cy="14435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1pPr>
            <a:lvl2pPr marR="0" lvl="1"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2pPr>
            <a:lvl3pPr marR="0" lvl="2"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3pPr>
            <a:lvl4pPr marR="0" lvl="3"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4pPr>
            <a:lvl5pPr marR="0" lvl="4"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5pPr>
            <a:lvl6pPr marR="0" lvl="5"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6pPr>
            <a:lvl7pPr marR="0" lvl="6"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7pPr>
            <a:lvl8pPr marR="0" lvl="7"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8pPr>
            <a:lvl9pPr marR="0" lvl="8" algn="l" rtl="0">
              <a:lnSpc>
                <a:spcPct val="80000"/>
              </a:lnSpc>
              <a:spcBef>
                <a:spcPts val="0"/>
              </a:spcBef>
              <a:spcAft>
                <a:spcPts val="0"/>
              </a:spcAft>
              <a:buClr>
                <a:schemeClr val="accent2"/>
              </a:buClr>
              <a:buSzPts val="4800"/>
              <a:buFont typeface="Raleway Thin"/>
              <a:buNone/>
              <a:defRPr sz="4800" b="0" i="0" u="none" strike="noStrike" cap="none">
                <a:solidFill>
                  <a:schemeClr val="accent2"/>
                </a:solidFill>
                <a:latin typeface="Raleway Thin"/>
                <a:ea typeface="Raleway Thin"/>
                <a:cs typeface="Raleway Thin"/>
                <a:sym typeface="Raleway Thin"/>
              </a:defRPr>
            </a:lvl9pPr>
          </a:lstStyle>
          <a:p>
            <a:endParaRPr lang="en-IN" sz="6400" dirty="0">
              <a:latin typeface="Times New Roman" panose="02020603050405020304" pitchFamily="18" charset="0"/>
              <a:cs typeface="Times New Roman" panose="02020603050405020304" pitchFamily="18" charset="0"/>
            </a:endParaRPr>
          </a:p>
        </p:txBody>
      </p:sp>
      <p:sp>
        <p:nvSpPr>
          <p:cNvPr id="3" name="Slide Number Placeholder 2" hidden="1">
            <a:extLst>
              <a:ext uri="{FF2B5EF4-FFF2-40B4-BE49-F238E27FC236}">
                <a16:creationId xmlns:a16="http://schemas.microsoft.com/office/drawing/2014/main" id="{5617F6A3-5E7A-4DBD-AC99-E3DFF28C339E}"/>
              </a:ext>
            </a:extLst>
          </p:cNvPr>
          <p:cNvSpPr>
            <a:spLocks noGrp="1"/>
          </p:cNvSpPr>
          <p:nvPr>
            <p:ph type="sldNum" idx="12"/>
          </p:nvPr>
        </p:nvSpPr>
        <p:spPr/>
        <p:txBody>
          <a:bodyPr/>
          <a:lstStyle/>
          <a:p>
            <a:pPr>
              <a:spcAft>
                <a:spcPts val="600"/>
              </a:spcAft>
            </a:pPr>
            <a:fld id="{00000000-1234-1234-1234-123412341234}" type="slidenum">
              <a:rPr lang="en" smtClean="0"/>
              <a:pPr>
                <a:spcAft>
                  <a:spcPts val="600"/>
                </a:spcAft>
              </a:pPr>
              <a:t>12</a:t>
            </a:fld>
            <a:endParaRPr lang="en"/>
          </a:p>
        </p:txBody>
      </p:sp>
    </p:spTree>
    <p:extLst>
      <p:ext uri="{BB962C8B-B14F-4D97-AF65-F5344CB8AC3E}">
        <p14:creationId xmlns:p14="http://schemas.microsoft.com/office/powerpoint/2010/main" val="260902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28B6-E577-689E-4570-B245DF2077F8}"/>
              </a:ext>
            </a:extLst>
          </p:cNvPr>
          <p:cNvSpPr>
            <a:spLocks noGrp="1"/>
          </p:cNvSpPr>
          <p:nvPr>
            <p:ph type="title"/>
          </p:nvPr>
        </p:nvSpPr>
        <p:spPr>
          <a:xfrm>
            <a:off x="767857" y="933451"/>
            <a:ext cx="3031852" cy="1413510"/>
          </a:xfrm>
        </p:spPr>
        <p:txBody>
          <a:bodyPr/>
          <a:lstStyle/>
          <a:p>
            <a:r>
              <a:rPr lang="en-US" dirty="0"/>
              <a:t>ILLNESS</a:t>
            </a:r>
          </a:p>
        </p:txBody>
      </p:sp>
      <p:pic>
        <p:nvPicPr>
          <p:cNvPr id="6" name="Content Placeholder 5" descr="A graph of blue bars&#10;&#10;Description automatically generated">
            <a:extLst>
              <a:ext uri="{FF2B5EF4-FFF2-40B4-BE49-F238E27FC236}">
                <a16:creationId xmlns:a16="http://schemas.microsoft.com/office/drawing/2014/main" id="{E18D67DE-3F94-4220-11AC-33E3B84492C5}"/>
              </a:ext>
            </a:extLst>
          </p:cNvPr>
          <p:cNvPicPr>
            <a:picLocks noGrp="1" noChangeAspect="1"/>
          </p:cNvPicPr>
          <p:nvPr>
            <p:ph idx="1"/>
          </p:nvPr>
        </p:nvPicPr>
        <p:blipFill>
          <a:blip r:embed="rId2"/>
          <a:stretch>
            <a:fillRect/>
          </a:stretch>
        </p:blipFill>
        <p:spPr>
          <a:xfrm>
            <a:off x="5174396" y="1179513"/>
            <a:ext cx="6104059" cy="4659312"/>
          </a:xfrm>
        </p:spPr>
      </p:pic>
      <p:sp>
        <p:nvSpPr>
          <p:cNvPr id="4" name="Text Placeholder 3">
            <a:extLst>
              <a:ext uri="{FF2B5EF4-FFF2-40B4-BE49-F238E27FC236}">
                <a16:creationId xmlns:a16="http://schemas.microsoft.com/office/drawing/2014/main" id="{CFF1C174-A978-062E-6D62-38E86C0553E1}"/>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638682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F8448-33F8-4D64-96CC-8940C8DB5339}"/>
              </a:ext>
            </a:extLst>
          </p:cNvPr>
          <p:cNvSpPr>
            <a:spLocks noGrp="1"/>
          </p:cNvSpPr>
          <p:nvPr>
            <p:ph type="title"/>
          </p:nvPr>
        </p:nvSpPr>
        <p:spPr>
          <a:xfrm>
            <a:off x="767857" y="933451"/>
            <a:ext cx="3031852" cy="1413510"/>
          </a:xfrm>
        </p:spPr>
        <p:txBody>
          <a:bodyPr/>
          <a:lstStyle/>
          <a:p>
            <a:r>
              <a:rPr lang="en-US" dirty="0"/>
              <a:t>INCOME</a:t>
            </a:r>
          </a:p>
        </p:txBody>
      </p:sp>
      <p:pic>
        <p:nvPicPr>
          <p:cNvPr id="3" name="Picture 2" descr="A screenshot of a computer screen&#10;&#10;Description automatically generated">
            <a:extLst>
              <a:ext uri="{FF2B5EF4-FFF2-40B4-BE49-F238E27FC236}">
                <a16:creationId xmlns:a16="http://schemas.microsoft.com/office/drawing/2014/main" id="{424D69B2-BDCA-5984-5835-A102A5E23158}"/>
              </a:ext>
            </a:extLst>
          </p:cNvPr>
          <p:cNvPicPr>
            <a:picLocks noChangeAspect="1"/>
          </p:cNvPicPr>
          <p:nvPr/>
        </p:nvPicPr>
        <p:blipFill>
          <a:blip r:embed="rId2"/>
          <a:stretch>
            <a:fillRect/>
          </a:stretch>
        </p:blipFill>
        <p:spPr>
          <a:xfrm>
            <a:off x="4900928" y="1472071"/>
            <a:ext cx="6650991" cy="4073732"/>
          </a:xfrm>
          <a:prstGeom prst="rect">
            <a:avLst/>
          </a:prstGeom>
          <a:noFill/>
        </p:spPr>
      </p:pic>
      <p:sp>
        <p:nvSpPr>
          <p:cNvPr id="10" name="Text Placeholder 3">
            <a:extLst>
              <a:ext uri="{FF2B5EF4-FFF2-40B4-BE49-F238E27FC236}">
                <a16:creationId xmlns:a16="http://schemas.microsoft.com/office/drawing/2014/main" id="{901A6232-16FB-5CEC-F571-45E4E5DA72CE}"/>
              </a:ext>
            </a:extLst>
          </p:cNvPr>
          <p:cNvSpPr>
            <a:spLocks noGrp="1"/>
          </p:cNvSpPr>
          <p:nvPr>
            <p:ph type="body" sz="half" idx="2"/>
          </p:nvPr>
        </p:nvSpPr>
        <p:spPr>
          <a:xfrm>
            <a:off x="767857" y="2836654"/>
            <a:ext cx="3031852" cy="3001392"/>
          </a:xfrm>
        </p:spPr>
        <p:txBody>
          <a:bodyPr/>
          <a:lstStyle/>
          <a:p>
            <a:endParaRPr lang="en-US"/>
          </a:p>
        </p:txBody>
      </p:sp>
    </p:spTree>
    <p:extLst>
      <p:ext uri="{BB962C8B-B14F-4D97-AF65-F5344CB8AC3E}">
        <p14:creationId xmlns:p14="http://schemas.microsoft.com/office/powerpoint/2010/main" val="3820373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6D3B-38FA-197A-4261-B01738DEB3DA}"/>
              </a:ext>
            </a:extLst>
          </p:cNvPr>
          <p:cNvSpPr>
            <a:spLocks noGrp="1"/>
          </p:cNvSpPr>
          <p:nvPr>
            <p:ph type="title"/>
          </p:nvPr>
        </p:nvSpPr>
        <p:spPr>
          <a:xfrm>
            <a:off x="416066" y="1013089"/>
            <a:ext cx="3731346" cy="1271808"/>
          </a:xfrm>
        </p:spPr>
        <p:txBody>
          <a:bodyPr>
            <a:normAutofit/>
          </a:bodyPr>
          <a:lstStyle/>
          <a:p>
            <a:pPr algn="ctr"/>
            <a:r>
              <a:rPr lang="en-US" sz="2000" dirty="0"/>
              <a:t>HEALTH INSURANCE COVERAGE</a:t>
            </a:r>
          </a:p>
        </p:txBody>
      </p:sp>
      <p:pic>
        <p:nvPicPr>
          <p:cNvPr id="6" name="Content Placeholder 5" descr="A blue and green pie chart&#10;&#10;Description automatically generated">
            <a:extLst>
              <a:ext uri="{FF2B5EF4-FFF2-40B4-BE49-F238E27FC236}">
                <a16:creationId xmlns:a16="http://schemas.microsoft.com/office/drawing/2014/main" id="{24647BDD-0507-B9DE-37E6-21E4943ABDB2}"/>
              </a:ext>
            </a:extLst>
          </p:cNvPr>
          <p:cNvPicPr>
            <a:picLocks noGrp="1" noChangeAspect="1"/>
          </p:cNvPicPr>
          <p:nvPr>
            <p:ph idx="1"/>
          </p:nvPr>
        </p:nvPicPr>
        <p:blipFill>
          <a:blip r:embed="rId2"/>
          <a:stretch>
            <a:fillRect/>
          </a:stretch>
        </p:blipFill>
        <p:spPr>
          <a:xfrm>
            <a:off x="4360772" y="738408"/>
            <a:ext cx="2756308" cy="2910507"/>
          </a:xfrm>
        </p:spPr>
      </p:pic>
      <p:pic>
        <p:nvPicPr>
          <p:cNvPr id="8" name="Picture 7" descr="A blue circle with a triangle and a triangle with black text&#10;&#10;Description automatically generated">
            <a:extLst>
              <a:ext uri="{FF2B5EF4-FFF2-40B4-BE49-F238E27FC236}">
                <a16:creationId xmlns:a16="http://schemas.microsoft.com/office/drawing/2014/main" id="{C4C03CE9-598D-E96B-6F1F-89442F32FEE6}"/>
              </a:ext>
            </a:extLst>
          </p:cNvPr>
          <p:cNvPicPr>
            <a:picLocks noChangeAspect="1"/>
          </p:cNvPicPr>
          <p:nvPr/>
        </p:nvPicPr>
        <p:blipFill>
          <a:blip r:embed="rId3"/>
          <a:stretch>
            <a:fillRect/>
          </a:stretch>
        </p:blipFill>
        <p:spPr>
          <a:xfrm>
            <a:off x="7770164" y="685017"/>
            <a:ext cx="3553156" cy="2827112"/>
          </a:xfrm>
          <a:prstGeom prst="rect">
            <a:avLst/>
          </a:prstGeom>
        </p:spPr>
      </p:pic>
      <p:pic>
        <p:nvPicPr>
          <p:cNvPr id="10" name="Picture 9" descr="A blue and green pie chart&#10;&#10;Description automatically generated">
            <a:extLst>
              <a:ext uri="{FF2B5EF4-FFF2-40B4-BE49-F238E27FC236}">
                <a16:creationId xmlns:a16="http://schemas.microsoft.com/office/drawing/2014/main" id="{5877B61C-485D-98C4-74FA-413C37EDC55C}"/>
              </a:ext>
            </a:extLst>
          </p:cNvPr>
          <p:cNvPicPr>
            <a:picLocks noChangeAspect="1"/>
          </p:cNvPicPr>
          <p:nvPr/>
        </p:nvPicPr>
        <p:blipFill>
          <a:blip r:embed="rId4"/>
          <a:stretch>
            <a:fillRect/>
          </a:stretch>
        </p:blipFill>
        <p:spPr>
          <a:xfrm>
            <a:off x="5674155" y="3512129"/>
            <a:ext cx="4788901" cy="2713411"/>
          </a:xfrm>
          <a:prstGeom prst="rect">
            <a:avLst/>
          </a:prstGeom>
        </p:spPr>
      </p:pic>
    </p:spTree>
    <p:extLst>
      <p:ext uri="{BB962C8B-B14F-4D97-AF65-F5344CB8AC3E}">
        <p14:creationId xmlns:p14="http://schemas.microsoft.com/office/powerpoint/2010/main" val="511886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FAC06-FD55-A1C8-ABD4-5DEC07A1C036}"/>
              </a:ext>
            </a:extLst>
          </p:cNvPr>
          <p:cNvSpPr>
            <a:spLocks noGrp="1"/>
          </p:cNvSpPr>
          <p:nvPr>
            <p:ph type="title"/>
          </p:nvPr>
        </p:nvSpPr>
        <p:spPr>
          <a:xfrm>
            <a:off x="667461" y="715225"/>
            <a:ext cx="3232643" cy="1261409"/>
          </a:xfrm>
        </p:spPr>
        <p:txBody>
          <a:bodyPr>
            <a:normAutofit/>
          </a:bodyPr>
          <a:lstStyle/>
          <a:p>
            <a:r>
              <a:rPr lang="en-US" sz="2000" dirty="0"/>
              <a:t>CHRONIC &amp; NON-CHRONIC</a:t>
            </a:r>
          </a:p>
        </p:txBody>
      </p:sp>
      <p:pic>
        <p:nvPicPr>
          <p:cNvPr id="8" name="Content Placeholder 7" descr="A blue and green rectangles">
            <a:extLst>
              <a:ext uri="{FF2B5EF4-FFF2-40B4-BE49-F238E27FC236}">
                <a16:creationId xmlns:a16="http://schemas.microsoft.com/office/drawing/2014/main" id="{CB2A05C0-96A7-436D-F2E3-3004D864893D}"/>
              </a:ext>
            </a:extLst>
          </p:cNvPr>
          <p:cNvPicPr>
            <a:picLocks noGrp="1" noChangeAspect="1"/>
          </p:cNvPicPr>
          <p:nvPr>
            <p:ph idx="1"/>
          </p:nvPr>
        </p:nvPicPr>
        <p:blipFill>
          <a:blip r:embed="rId2"/>
          <a:stretch>
            <a:fillRect/>
          </a:stretch>
        </p:blipFill>
        <p:spPr>
          <a:xfrm>
            <a:off x="6473956" y="568298"/>
            <a:ext cx="3805424" cy="2816672"/>
          </a:xfrm>
        </p:spPr>
      </p:pic>
      <p:sp>
        <p:nvSpPr>
          <p:cNvPr id="4" name="Text Placeholder 3">
            <a:extLst>
              <a:ext uri="{FF2B5EF4-FFF2-40B4-BE49-F238E27FC236}">
                <a16:creationId xmlns:a16="http://schemas.microsoft.com/office/drawing/2014/main" id="{CFEC82DF-85E5-D92B-7A3B-81207DAB549F}"/>
              </a:ext>
            </a:extLst>
          </p:cNvPr>
          <p:cNvSpPr>
            <a:spLocks noGrp="1"/>
          </p:cNvSpPr>
          <p:nvPr>
            <p:ph type="body" sz="half" idx="2"/>
          </p:nvPr>
        </p:nvSpPr>
        <p:spPr/>
        <p:txBody>
          <a:bodyPr/>
          <a:lstStyle/>
          <a:p>
            <a:endParaRPr lang="en-US"/>
          </a:p>
        </p:txBody>
      </p:sp>
      <p:pic>
        <p:nvPicPr>
          <p:cNvPr id="10" name="Picture 9" descr="A purple and white rectangles">
            <a:extLst>
              <a:ext uri="{FF2B5EF4-FFF2-40B4-BE49-F238E27FC236}">
                <a16:creationId xmlns:a16="http://schemas.microsoft.com/office/drawing/2014/main" id="{7F1D1609-50A7-A586-DE12-04553C067BEE}"/>
              </a:ext>
            </a:extLst>
          </p:cNvPr>
          <p:cNvPicPr>
            <a:picLocks noChangeAspect="1"/>
          </p:cNvPicPr>
          <p:nvPr/>
        </p:nvPicPr>
        <p:blipFill>
          <a:blip r:embed="rId3"/>
          <a:stretch>
            <a:fillRect/>
          </a:stretch>
        </p:blipFill>
        <p:spPr>
          <a:xfrm>
            <a:off x="6473957" y="3473030"/>
            <a:ext cx="3805424" cy="3136283"/>
          </a:xfrm>
          <a:prstGeom prst="rect">
            <a:avLst/>
          </a:prstGeom>
        </p:spPr>
      </p:pic>
    </p:spTree>
    <p:extLst>
      <p:ext uri="{BB962C8B-B14F-4D97-AF65-F5344CB8AC3E}">
        <p14:creationId xmlns:p14="http://schemas.microsoft.com/office/powerpoint/2010/main" val="311226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17</a:t>
            </a:fld>
            <a:endParaRPr/>
          </a:p>
        </p:txBody>
      </p:sp>
      <p:sp>
        <p:nvSpPr>
          <p:cNvPr id="1746" name="Google Shape;1746;p30"/>
          <p:cNvSpPr txBox="1">
            <a:spLocks noGrp="1"/>
          </p:cNvSpPr>
          <p:nvPr>
            <p:ph type="body" idx="4294967295"/>
          </p:nvPr>
        </p:nvSpPr>
        <p:spPr>
          <a:xfrm>
            <a:off x="811669" y="455392"/>
            <a:ext cx="10047051" cy="456533"/>
          </a:xfrm>
          <a:prstGeom prst="rect">
            <a:avLst/>
          </a:prstGeom>
        </p:spPr>
        <p:txBody>
          <a:bodyPr spcFirstLastPara="1" vert="horz" wrap="square" lIns="0" tIns="0" rIns="0" bIns="0" rtlCol="0" anchor="t" anchorCtr="0">
            <a:noAutofit/>
          </a:bodyPr>
          <a:lstStyle/>
          <a:p>
            <a:pPr marL="0" indent="0">
              <a:spcBef>
                <a:spcPts val="480"/>
              </a:spcBef>
              <a:buNone/>
            </a:pPr>
            <a:r>
              <a:rPr lang="en-US" sz="5333" dirty="0">
                <a:solidFill>
                  <a:schemeClr val="tx1"/>
                </a:solidFill>
                <a:latin typeface="Times New Roman" panose="02020603050405020304" pitchFamily="18" charset="0"/>
                <a:cs typeface="Times New Roman" panose="02020603050405020304" pitchFamily="18" charset="0"/>
              </a:rPr>
              <a:t>BI VARIATE</a:t>
            </a:r>
            <a:r>
              <a:rPr lang="en-US" sz="5333"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2617554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104AF6-9D64-820B-4039-4813876446DF}"/>
              </a:ext>
            </a:extLst>
          </p:cNvPr>
          <p:cNvSpPr>
            <a:spLocks noGrp="1"/>
          </p:cNvSpPr>
          <p:nvPr>
            <p:ph type="title"/>
          </p:nvPr>
        </p:nvSpPr>
        <p:spPr>
          <a:xfrm>
            <a:off x="767857" y="933450"/>
            <a:ext cx="3031852" cy="1722419"/>
          </a:xfrm>
        </p:spPr>
        <p:txBody>
          <a:bodyPr anchor="b">
            <a:normAutofit/>
          </a:bodyPr>
          <a:lstStyle/>
          <a:p>
            <a:r>
              <a:rPr lang="en-US" sz="2000" dirty="0"/>
              <a:t>The correlation of income and </a:t>
            </a:r>
            <a:r>
              <a:rPr lang="en-US" sz="2000" dirty="0" err="1"/>
              <a:t>gendeR</a:t>
            </a:r>
            <a:endParaRPr lang="en-US" sz="2000" dirty="0"/>
          </a:p>
        </p:txBody>
      </p:sp>
      <p:pic>
        <p:nvPicPr>
          <p:cNvPr id="9" name="Content Placeholder 8" descr="A blue and orange rectangular shapes&#10;&#10;Description automatically generated">
            <a:extLst>
              <a:ext uri="{FF2B5EF4-FFF2-40B4-BE49-F238E27FC236}">
                <a16:creationId xmlns:a16="http://schemas.microsoft.com/office/drawing/2014/main" id="{05FE81DB-0CB8-AD79-1835-FFBAE6650856}"/>
              </a:ext>
            </a:extLst>
          </p:cNvPr>
          <p:cNvPicPr>
            <a:picLocks noGrp="1" noChangeAspect="1"/>
          </p:cNvPicPr>
          <p:nvPr>
            <p:ph idx="1"/>
          </p:nvPr>
        </p:nvPicPr>
        <p:blipFill>
          <a:blip r:embed="rId2"/>
          <a:stretch>
            <a:fillRect/>
          </a:stretch>
        </p:blipFill>
        <p:spPr>
          <a:xfrm>
            <a:off x="4900928" y="1921013"/>
            <a:ext cx="6650991" cy="3175848"/>
          </a:xfrm>
          <a:noFill/>
        </p:spPr>
      </p:pic>
      <p:sp>
        <p:nvSpPr>
          <p:cNvPr id="22" name="Text Placeholder 3">
            <a:extLst>
              <a:ext uri="{FF2B5EF4-FFF2-40B4-BE49-F238E27FC236}">
                <a16:creationId xmlns:a16="http://schemas.microsoft.com/office/drawing/2014/main" id="{872A5C0E-5D17-E32B-DF11-62E17029EED9}"/>
              </a:ext>
            </a:extLst>
          </p:cNvPr>
          <p:cNvSpPr>
            <a:spLocks noGrp="1"/>
          </p:cNvSpPr>
          <p:nvPr>
            <p:ph type="body" sz="half" idx="2"/>
          </p:nvPr>
        </p:nvSpPr>
        <p:spPr>
          <a:xfrm>
            <a:off x="767857" y="2836654"/>
            <a:ext cx="3031852" cy="3001392"/>
          </a:xfrm>
        </p:spPr>
        <p:txBody>
          <a:bodyPr/>
          <a:lstStyle/>
          <a:p>
            <a:endParaRPr lang="en-US"/>
          </a:p>
        </p:txBody>
      </p:sp>
    </p:spTree>
    <p:extLst>
      <p:ext uri="{BB962C8B-B14F-4D97-AF65-F5344CB8AC3E}">
        <p14:creationId xmlns:p14="http://schemas.microsoft.com/office/powerpoint/2010/main" val="159476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B3B3-9D65-7F73-C15B-D2A4DDBEC6E5}"/>
              </a:ext>
            </a:extLst>
          </p:cNvPr>
          <p:cNvSpPr>
            <a:spLocks noGrp="1"/>
          </p:cNvSpPr>
          <p:nvPr>
            <p:ph type="title"/>
          </p:nvPr>
        </p:nvSpPr>
        <p:spPr>
          <a:xfrm>
            <a:off x="639762" y="933450"/>
            <a:ext cx="3269298" cy="1722419"/>
          </a:xfrm>
        </p:spPr>
        <p:txBody>
          <a:bodyPr>
            <a:normAutofit/>
          </a:bodyPr>
          <a:lstStyle/>
          <a:p>
            <a:r>
              <a:rPr lang="en-US" sz="2000" dirty="0"/>
              <a:t>The </a:t>
            </a:r>
            <a:r>
              <a:rPr lang="en-US" sz="2000" dirty="0" err="1"/>
              <a:t>corrlation</a:t>
            </a:r>
            <a:r>
              <a:rPr lang="en-US" sz="2000" dirty="0"/>
              <a:t> of income and </a:t>
            </a:r>
            <a:r>
              <a:rPr lang="en-US" sz="2000" dirty="0" err="1"/>
              <a:t>privatE</a:t>
            </a:r>
            <a:endParaRPr lang="en-US" sz="2000" dirty="0"/>
          </a:p>
        </p:txBody>
      </p:sp>
      <p:pic>
        <p:nvPicPr>
          <p:cNvPr id="6" name="Content Placeholder 5" descr="A blue and orange rectangles&#10;&#10;Description automatically generated">
            <a:extLst>
              <a:ext uri="{FF2B5EF4-FFF2-40B4-BE49-F238E27FC236}">
                <a16:creationId xmlns:a16="http://schemas.microsoft.com/office/drawing/2014/main" id="{AAFD2430-A6CD-8772-93A5-F1788DFAA489}"/>
              </a:ext>
            </a:extLst>
          </p:cNvPr>
          <p:cNvPicPr>
            <a:picLocks noGrp="1" noChangeAspect="1"/>
          </p:cNvPicPr>
          <p:nvPr>
            <p:ph idx="1"/>
          </p:nvPr>
        </p:nvPicPr>
        <p:blipFill>
          <a:blip r:embed="rId2"/>
          <a:stretch>
            <a:fillRect/>
          </a:stretch>
        </p:blipFill>
        <p:spPr>
          <a:xfrm>
            <a:off x="4900613" y="1917423"/>
            <a:ext cx="6651625" cy="3183491"/>
          </a:xfrm>
        </p:spPr>
      </p:pic>
      <p:sp>
        <p:nvSpPr>
          <p:cNvPr id="4" name="Text Placeholder 3">
            <a:extLst>
              <a:ext uri="{FF2B5EF4-FFF2-40B4-BE49-F238E27FC236}">
                <a16:creationId xmlns:a16="http://schemas.microsoft.com/office/drawing/2014/main" id="{CD95C07E-6B07-0524-DD6F-B59532E7049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90991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pPr algn="ctr"/>
            <a:r>
              <a:rPr lang="en-US" b="0" kern="1200" cap="all" dirty="0">
                <a:latin typeface="+mj-lt"/>
                <a:ea typeface="+mj-ea"/>
                <a:cs typeface="+mj-cs"/>
              </a:rPr>
              <a:t>PROJECT TITLE/Problem Statement</a:t>
            </a:r>
            <a:br>
              <a:rPr lang="en-US" b="0" kern="1200" cap="all" dirty="0">
                <a:latin typeface="+mj-lt"/>
                <a:ea typeface="+mj-ea"/>
                <a:cs typeface="+mj-cs"/>
              </a:rPr>
            </a:br>
            <a:endParaRPr lang="en-US" b="0" kern="1200" cap="all" dirty="0">
              <a:latin typeface="+mj-lt"/>
              <a:ea typeface="+mj-ea"/>
              <a:cs typeface="+mj-cs"/>
            </a:endParaRPr>
          </a:p>
        </p:txBody>
      </p:sp>
      <p:sp>
        <p:nvSpPr>
          <p:cNvPr id="5" name="TextBox 4">
            <a:extLst>
              <a:ext uri="{FF2B5EF4-FFF2-40B4-BE49-F238E27FC236}">
                <a16:creationId xmlns:a16="http://schemas.microsoft.com/office/drawing/2014/main" id="{28A3E2A6-2EED-68A1-9888-ED48F63D4E5F}"/>
              </a:ext>
            </a:extLst>
          </p:cNvPr>
          <p:cNvSpPr txBox="1"/>
          <p:nvPr/>
        </p:nvSpPr>
        <p:spPr>
          <a:xfrm>
            <a:off x="767857" y="2836654"/>
            <a:ext cx="3031852" cy="3001392"/>
          </a:xfrm>
          <a:prstGeom prst="rect">
            <a:avLst/>
          </a:prstGeom>
        </p:spPr>
        <p:txBody>
          <a:bodyPr vert="horz" lIns="91440" tIns="45720" rIns="91440" bIns="45720" rtlCol="0" anchor="t">
            <a:normAutofit/>
          </a:bodyPr>
          <a:lstStyle/>
          <a:p>
            <a:pPr algn="ctr" defTabSz="457200">
              <a:lnSpc>
                <a:spcPct val="110000"/>
              </a:lnSpc>
              <a:spcBef>
                <a:spcPct val="20000"/>
              </a:spcBef>
              <a:spcAft>
                <a:spcPts val="600"/>
              </a:spcAft>
              <a:buClr>
                <a:schemeClr val="accent1"/>
              </a:buClr>
              <a:buSzPct val="92000"/>
            </a:pPr>
            <a:r>
              <a:rPr lang="en-US" sz="2400" b="1" kern="1200" dirty="0">
                <a:solidFill>
                  <a:srgbClr val="FFFFFF"/>
                </a:solidFill>
                <a:latin typeface="+mn-lt"/>
                <a:ea typeface="+mn-ea"/>
                <a:cs typeface="+mn-cs"/>
              </a:rPr>
              <a:t>Unveiling Insights into Healthcare: Analyzing Doctor Visit Data</a:t>
            </a:r>
          </a:p>
          <a:p>
            <a:pPr algn="ctr" defTabSz="457200">
              <a:lnSpc>
                <a:spcPct val="110000"/>
              </a:lnSpc>
              <a:spcBef>
                <a:spcPct val="20000"/>
              </a:spcBef>
              <a:spcAft>
                <a:spcPts val="600"/>
              </a:spcAft>
              <a:buClr>
                <a:schemeClr val="accent1"/>
              </a:buClr>
              <a:buSzPct val="92000"/>
            </a:pPr>
            <a:endParaRPr lang="en-US" sz="1600" kern="1200" dirty="0">
              <a:solidFill>
                <a:srgbClr val="FFFFFF"/>
              </a:solidFill>
              <a:latin typeface="+mn-lt"/>
              <a:ea typeface="+mn-ea"/>
              <a:cs typeface="+mn-cs"/>
            </a:endParaRPr>
          </a:p>
        </p:txBody>
      </p:sp>
      <p:pic>
        <p:nvPicPr>
          <p:cNvPr id="10" name="Content Placeholder 9" descr="Doctor speaking with patient">
            <a:extLst>
              <a:ext uri="{FF2B5EF4-FFF2-40B4-BE49-F238E27FC236}">
                <a16:creationId xmlns:a16="http://schemas.microsoft.com/office/drawing/2014/main" id="{8973A6BD-B65B-B001-5A82-970B430EB070}"/>
              </a:ext>
            </a:extLst>
          </p:cNvPr>
          <p:cNvPicPr>
            <a:picLocks noGrp="1" noChangeAspect="1"/>
          </p:cNvPicPr>
          <p:nvPr>
            <p:ph idx="1"/>
          </p:nvPr>
        </p:nvPicPr>
        <p:blipFill>
          <a:blip r:embed="rId2"/>
          <a:stretch>
            <a:fillRect/>
          </a:stretch>
        </p:blipFill>
        <p:spPr>
          <a:xfrm>
            <a:off x="4900613" y="1291961"/>
            <a:ext cx="6651625" cy="4434416"/>
          </a:xfrm>
        </p:spPr>
      </p:pic>
    </p:spTree>
    <p:extLst>
      <p:ext uri="{BB962C8B-B14F-4D97-AF65-F5344CB8AC3E}">
        <p14:creationId xmlns:p14="http://schemas.microsoft.com/office/powerpoint/2010/main" val="442835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3938-607D-E846-B2FB-625E69F9E210}"/>
              </a:ext>
            </a:extLst>
          </p:cNvPr>
          <p:cNvSpPr>
            <a:spLocks noGrp="1"/>
          </p:cNvSpPr>
          <p:nvPr>
            <p:ph type="title"/>
          </p:nvPr>
        </p:nvSpPr>
        <p:spPr>
          <a:xfrm>
            <a:off x="821197" y="759204"/>
            <a:ext cx="3031852" cy="1969770"/>
          </a:xfrm>
        </p:spPr>
        <p:txBody>
          <a:bodyPr>
            <a:normAutofit/>
          </a:bodyPr>
          <a:lstStyle/>
          <a:p>
            <a:r>
              <a:rPr lang="en-US" sz="2000" b="1" i="0" dirty="0">
                <a:solidFill>
                  <a:schemeClr val="bg1"/>
                </a:solidFill>
                <a:effectLst/>
                <a:latin typeface="Helvetica Neue"/>
              </a:rPr>
              <a:t>analyze the reduced days of activity due to </a:t>
            </a:r>
            <a:r>
              <a:rPr lang="en-US" sz="2000" b="1" i="0" dirty="0" err="1">
                <a:solidFill>
                  <a:schemeClr val="bg1"/>
                </a:solidFill>
                <a:effectLst/>
                <a:latin typeface="Helvetica Neue"/>
              </a:rPr>
              <a:t>illneess</a:t>
            </a:r>
            <a:r>
              <a:rPr lang="en-US" sz="2000" b="1" i="0" dirty="0">
                <a:solidFill>
                  <a:schemeClr val="bg1"/>
                </a:solidFill>
                <a:effectLst/>
                <a:latin typeface="Helvetica Neue"/>
              </a:rPr>
              <a:t> based on Gender</a:t>
            </a:r>
            <a:endParaRPr lang="en-US" sz="2000" dirty="0">
              <a:solidFill>
                <a:schemeClr val="bg1"/>
              </a:solidFill>
            </a:endParaRPr>
          </a:p>
        </p:txBody>
      </p:sp>
      <p:pic>
        <p:nvPicPr>
          <p:cNvPr id="6" name="Content Placeholder 5" descr="A blue and white flag&#10;&#10;Description automatically generated">
            <a:extLst>
              <a:ext uri="{FF2B5EF4-FFF2-40B4-BE49-F238E27FC236}">
                <a16:creationId xmlns:a16="http://schemas.microsoft.com/office/drawing/2014/main" id="{19300F72-EAFF-3684-6DD1-3AE8662C01E8}"/>
              </a:ext>
            </a:extLst>
          </p:cNvPr>
          <p:cNvPicPr>
            <a:picLocks noGrp="1" noChangeAspect="1"/>
          </p:cNvPicPr>
          <p:nvPr>
            <p:ph idx="1"/>
          </p:nvPr>
        </p:nvPicPr>
        <p:blipFill>
          <a:blip r:embed="rId2"/>
          <a:stretch>
            <a:fillRect/>
          </a:stretch>
        </p:blipFill>
        <p:spPr>
          <a:xfrm>
            <a:off x="5661346" y="1744089"/>
            <a:ext cx="5130159" cy="3530159"/>
          </a:xfrm>
        </p:spPr>
      </p:pic>
      <p:sp>
        <p:nvSpPr>
          <p:cNvPr id="4" name="Text Placeholder 3">
            <a:extLst>
              <a:ext uri="{FF2B5EF4-FFF2-40B4-BE49-F238E27FC236}">
                <a16:creationId xmlns:a16="http://schemas.microsoft.com/office/drawing/2014/main" id="{425E12BF-14C0-C489-0C1E-BE9AA62491A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36225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7A8D-0D9F-22FC-718E-D23067FD0791}"/>
              </a:ext>
            </a:extLst>
          </p:cNvPr>
          <p:cNvSpPr>
            <a:spLocks noGrp="1"/>
          </p:cNvSpPr>
          <p:nvPr>
            <p:ph type="title"/>
          </p:nvPr>
        </p:nvSpPr>
        <p:spPr>
          <a:xfrm>
            <a:off x="639762" y="933450"/>
            <a:ext cx="3436938" cy="1722419"/>
          </a:xfrm>
        </p:spPr>
        <p:txBody>
          <a:bodyPr>
            <a:normAutofit/>
          </a:bodyPr>
          <a:lstStyle/>
          <a:p>
            <a:r>
              <a:rPr lang="en-US" sz="2000" dirty="0"/>
              <a:t>Plot histograms for age distribution of chronic &amp; non-chronic patients</a:t>
            </a:r>
          </a:p>
        </p:txBody>
      </p:sp>
      <p:pic>
        <p:nvPicPr>
          <p:cNvPr id="6" name="Content Placeholder 5" descr="A graph of a bar chart&#10;&#10;Description automatically generated">
            <a:extLst>
              <a:ext uri="{FF2B5EF4-FFF2-40B4-BE49-F238E27FC236}">
                <a16:creationId xmlns:a16="http://schemas.microsoft.com/office/drawing/2014/main" id="{C50ADFB3-E9B9-86AA-990A-E06599808C5D}"/>
              </a:ext>
            </a:extLst>
          </p:cNvPr>
          <p:cNvPicPr>
            <a:picLocks noGrp="1" noChangeAspect="1"/>
          </p:cNvPicPr>
          <p:nvPr>
            <p:ph idx="1"/>
          </p:nvPr>
        </p:nvPicPr>
        <p:blipFill>
          <a:blip r:embed="rId2"/>
          <a:stretch>
            <a:fillRect/>
          </a:stretch>
        </p:blipFill>
        <p:spPr>
          <a:xfrm>
            <a:off x="4900613" y="1406081"/>
            <a:ext cx="6651625" cy="4206175"/>
          </a:xfrm>
        </p:spPr>
      </p:pic>
      <p:sp>
        <p:nvSpPr>
          <p:cNvPr id="4" name="Text Placeholder 3">
            <a:extLst>
              <a:ext uri="{FF2B5EF4-FFF2-40B4-BE49-F238E27FC236}">
                <a16:creationId xmlns:a16="http://schemas.microsoft.com/office/drawing/2014/main" id="{09ED73CC-3EF0-AD15-4E28-350711C9D6B9}"/>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3063451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7" name="Google Shape;1747;p30"/>
          <p:cNvSpPr txBox="1">
            <a:spLocks noGrp="1"/>
          </p:cNvSpPr>
          <p:nvPr>
            <p:ph type="sldNum" idx="12"/>
          </p:nvPr>
        </p:nvSpPr>
        <p:spPr>
          <a:prstGeom prst="rect">
            <a:avLst/>
          </a:prstGeom>
        </p:spPr>
        <p:txBody>
          <a:bodyPr spcFirstLastPara="1" vert="horz" wrap="square" lIns="0" tIns="0" rIns="0" bIns="0" rtlCol="0" anchor="b" anchorCtr="0">
            <a:noAutofit/>
          </a:bodyPr>
          <a:lstStyle/>
          <a:p>
            <a:fld id="{00000000-1234-1234-1234-123412341234}" type="slidenum">
              <a:rPr lang="en"/>
              <a:pPr/>
              <a:t>22</a:t>
            </a:fld>
            <a:endParaRPr/>
          </a:p>
        </p:txBody>
      </p:sp>
      <p:sp>
        <p:nvSpPr>
          <p:cNvPr id="1746" name="Google Shape;1746;p30"/>
          <p:cNvSpPr txBox="1">
            <a:spLocks noGrp="1"/>
          </p:cNvSpPr>
          <p:nvPr>
            <p:ph type="body" idx="4294967295"/>
          </p:nvPr>
        </p:nvSpPr>
        <p:spPr>
          <a:xfrm>
            <a:off x="811669" y="410455"/>
            <a:ext cx="10522125" cy="501470"/>
          </a:xfrm>
          <a:prstGeom prst="rect">
            <a:avLst/>
          </a:prstGeom>
        </p:spPr>
        <p:txBody>
          <a:bodyPr spcFirstLastPara="1" vert="horz" wrap="square" lIns="0" tIns="0" rIns="0" bIns="0" rtlCol="0" anchor="t" anchorCtr="0">
            <a:noAutofit/>
          </a:bodyPr>
          <a:lstStyle/>
          <a:p>
            <a:pPr marL="0" indent="0">
              <a:spcBef>
                <a:spcPts val="480"/>
              </a:spcBef>
              <a:buNone/>
            </a:pPr>
            <a:r>
              <a:rPr lang="en-US" sz="5333" dirty="0">
                <a:solidFill>
                  <a:schemeClr val="tx1"/>
                </a:solidFill>
                <a:latin typeface="Times New Roman" panose="02020603050405020304" pitchFamily="18" charset="0"/>
                <a:cs typeface="Times New Roman" panose="02020603050405020304" pitchFamily="18" charset="0"/>
              </a:rPr>
              <a:t>MULTIVARIATE</a:t>
            </a:r>
            <a:r>
              <a:rPr lang="en-US" sz="5333" dirty="0">
                <a:solidFill>
                  <a:schemeClr val="tx1"/>
                </a:solidFill>
                <a:latin typeface="Raleway Thin" panose="020B0604020202020204" charset="0"/>
              </a:rPr>
              <a:t> ANALYSIS</a:t>
            </a:r>
          </a:p>
          <a:p>
            <a:pPr marL="0" indent="0">
              <a:spcBef>
                <a:spcPts val="480"/>
              </a:spcBef>
              <a:spcAft>
                <a:spcPts val="0"/>
              </a:spcAft>
              <a:buNone/>
            </a:pPr>
            <a:endParaRPr sz="5333" b="1" dirty="0">
              <a:latin typeface="Raleway Thin" panose="020B0604020202020204" charset="0"/>
            </a:endParaRPr>
          </a:p>
        </p:txBody>
      </p:sp>
      <p:grpSp>
        <p:nvGrpSpPr>
          <p:cNvPr id="1748" name="Google Shape;1748;p30"/>
          <p:cNvGrpSpPr/>
          <p:nvPr/>
        </p:nvGrpSpPr>
        <p:grpSpPr>
          <a:xfrm>
            <a:off x="8070084" y="980180"/>
            <a:ext cx="3461829" cy="3867784"/>
            <a:chOff x="2181300" y="231400"/>
            <a:chExt cx="4262637" cy="4762499"/>
          </a:xfrm>
        </p:grpSpPr>
        <p:sp>
          <p:nvSpPr>
            <p:cNvPr id="1749" name="Google Shape;1749;p30"/>
            <p:cNvSpPr/>
            <p:nvPr/>
          </p:nvSpPr>
          <p:spPr>
            <a:xfrm>
              <a:off x="4504120" y="3382365"/>
              <a:ext cx="236644" cy="133254"/>
            </a:xfrm>
            <a:custGeom>
              <a:avLst/>
              <a:gdLst/>
              <a:ahLst/>
              <a:cxnLst/>
              <a:rect l="l" t="t" r="r" b="b"/>
              <a:pathLst>
                <a:path w="236644" h="133254" extrusionOk="0">
                  <a:moveTo>
                    <a:pt x="125355" y="133255"/>
                  </a:moveTo>
                  <a:lnTo>
                    <a:pt x="0" y="64389"/>
                  </a:lnTo>
                  <a:lnTo>
                    <a:pt x="111289" y="0"/>
                  </a:lnTo>
                  <a:lnTo>
                    <a:pt x="236644"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0" name="Google Shape;1750;p30"/>
            <p:cNvSpPr/>
            <p:nvPr/>
          </p:nvSpPr>
          <p:spPr>
            <a:xfrm>
              <a:off x="5178128" y="3780033"/>
              <a:ext cx="236549" cy="133254"/>
            </a:xfrm>
            <a:custGeom>
              <a:avLst/>
              <a:gdLst/>
              <a:ahLst/>
              <a:cxnLst/>
              <a:rect l="l" t="t" r="r" b="b"/>
              <a:pathLst>
                <a:path w="236549" h="133254" extrusionOk="0">
                  <a:moveTo>
                    <a:pt x="125355" y="133255"/>
                  </a:moveTo>
                  <a:lnTo>
                    <a:pt x="0" y="64294"/>
                  </a:lnTo>
                  <a:lnTo>
                    <a:pt x="111290" y="0"/>
                  </a:lnTo>
                  <a:lnTo>
                    <a:pt x="236549" y="68866"/>
                  </a:lnTo>
                  <a:lnTo>
                    <a:pt x="125355" y="133255"/>
                  </a:ln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1" name="Google Shape;1751;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2" name="Google Shape;1752;p30"/>
            <p:cNvSpPr/>
            <p:nvPr/>
          </p:nvSpPr>
          <p:spPr>
            <a:xfrm>
              <a:off x="4629475" y="2174500"/>
              <a:ext cx="494671" cy="1273873"/>
            </a:xfrm>
            <a:custGeom>
              <a:avLst/>
              <a:gdLst/>
              <a:ahLst/>
              <a:cxnLst/>
              <a:rect l="l" t="t" r="r" b="b"/>
              <a:pathLst>
                <a:path w="494671" h="1273873" extrusionOk="0">
                  <a:moveTo>
                    <a:pt x="118227" y="1273873"/>
                  </a:moveTo>
                  <a:lnTo>
                    <a:pt x="0" y="1205484"/>
                  </a:lnTo>
                  <a:lnTo>
                    <a:pt x="376540" y="0"/>
                  </a:lnTo>
                  <a:lnTo>
                    <a:pt x="494672" y="68389"/>
                  </a:lnTo>
                  <a:lnTo>
                    <a:pt x="118227" y="127387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3" name="Google Shape;1753;p30"/>
            <p:cNvSpPr/>
            <p:nvPr/>
          </p:nvSpPr>
          <p:spPr>
            <a:xfrm>
              <a:off x="4560192" y="2212790"/>
              <a:ext cx="494767" cy="1273873"/>
            </a:xfrm>
            <a:custGeom>
              <a:avLst/>
              <a:gdLst/>
              <a:ahLst/>
              <a:cxnLst/>
              <a:rect l="l" t="t" r="r" b="b"/>
              <a:pathLst>
                <a:path w="494767" h="1273873" extrusionOk="0">
                  <a:moveTo>
                    <a:pt x="118227" y="1273874"/>
                  </a:moveTo>
                  <a:lnTo>
                    <a:pt x="0" y="1205484"/>
                  </a:lnTo>
                  <a:lnTo>
                    <a:pt x="376540" y="0"/>
                  </a:lnTo>
                  <a:lnTo>
                    <a:pt x="494767" y="68389"/>
                  </a:lnTo>
                  <a:lnTo>
                    <a:pt x="118227" y="127387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4" name="Google Shape;1754;p30"/>
            <p:cNvSpPr/>
            <p:nvPr/>
          </p:nvSpPr>
          <p:spPr>
            <a:xfrm>
              <a:off x="5160832" y="2249175"/>
              <a:ext cx="281692" cy="1586388"/>
            </a:xfrm>
            <a:custGeom>
              <a:avLst/>
              <a:gdLst/>
              <a:ahLst/>
              <a:cxnLst/>
              <a:rect l="l" t="t" r="r" b="b"/>
              <a:pathLst>
                <a:path w="281692" h="1586388" extrusionOk="0">
                  <a:moveTo>
                    <a:pt x="281692" y="1586389"/>
                  </a:moveTo>
                  <a:lnTo>
                    <a:pt x="162610" y="1517428"/>
                  </a:lnTo>
                  <a:lnTo>
                    <a:pt x="0" y="0"/>
                  </a:lnTo>
                  <a:lnTo>
                    <a:pt x="118227" y="68485"/>
                  </a:lnTo>
                  <a:lnTo>
                    <a:pt x="281692" y="1586389"/>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5" name="Google Shape;1755;p30"/>
            <p:cNvSpPr/>
            <p:nvPr/>
          </p:nvSpPr>
          <p:spPr>
            <a:xfrm>
              <a:off x="5078053" y="2296515"/>
              <a:ext cx="281692" cy="1586388"/>
            </a:xfrm>
            <a:custGeom>
              <a:avLst/>
              <a:gdLst/>
              <a:ahLst/>
              <a:cxnLst/>
              <a:rect l="l" t="t" r="r" b="b"/>
              <a:pathLst>
                <a:path w="281692" h="1586388" extrusionOk="0">
                  <a:moveTo>
                    <a:pt x="281692" y="1586389"/>
                  </a:moveTo>
                  <a:lnTo>
                    <a:pt x="162610" y="1517428"/>
                  </a:lnTo>
                  <a:lnTo>
                    <a:pt x="0" y="0"/>
                  </a:lnTo>
                  <a:lnTo>
                    <a:pt x="118227" y="68390"/>
                  </a:lnTo>
                  <a:lnTo>
                    <a:pt x="281692" y="1586389"/>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6" name="Google Shape;1756;p30"/>
            <p:cNvSpPr/>
            <p:nvPr/>
          </p:nvSpPr>
          <p:spPr>
            <a:xfrm>
              <a:off x="4075404" y="1596713"/>
              <a:ext cx="2321774" cy="1343501"/>
            </a:xfrm>
            <a:custGeom>
              <a:avLst/>
              <a:gdLst/>
              <a:ahLst/>
              <a:cxnLst/>
              <a:rect l="l" t="t" r="r" b="b"/>
              <a:pathLst>
                <a:path w="2321774" h="1343501" extrusionOk="0">
                  <a:moveTo>
                    <a:pt x="2221415" y="1343501"/>
                  </a:moveTo>
                  <a:lnTo>
                    <a:pt x="0" y="58103"/>
                  </a:lnTo>
                  <a:lnTo>
                    <a:pt x="100360" y="0"/>
                  </a:lnTo>
                  <a:lnTo>
                    <a:pt x="2321775" y="1285399"/>
                  </a:lnTo>
                  <a:lnTo>
                    <a:pt x="2221415" y="1343501"/>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7" name="Google Shape;1757;p30"/>
            <p:cNvSpPr/>
            <p:nvPr/>
          </p:nvSpPr>
          <p:spPr>
            <a:xfrm>
              <a:off x="4075404" y="1654530"/>
              <a:ext cx="2221415" cy="1401603"/>
            </a:xfrm>
            <a:custGeom>
              <a:avLst/>
              <a:gdLst/>
              <a:ahLst/>
              <a:cxnLst/>
              <a:rect l="l" t="t" r="r" b="b"/>
              <a:pathLst>
                <a:path w="2221415" h="1401603" extrusionOk="0">
                  <a:moveTo>
                    <a:pt x="2221415" y="1401604"/>
                  </a:moveTo>
                  <a:lnTo>
                    <a:pt x="0" y="116205"/>
                  </a:lnTo>
                  <a:lnTo>
                    <a:pt x="0" y="0"/>
                  </a:lnTo>
                  <a:lnTo>
                    <a:pt x="2221415" y="1285399"/>
                  </a:lnTo>
                  <a:lnTo>
                    <a:pt x="2221415" y="1401604"/>
                  </a:lnTo>
                  <a:close/>
                </a:path>
              </a:pathLst>
            </a:custGeom>
            <a:solidFill>
              <a:srgbClr val="B1B4C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8" name="Google Shape;1758;p30"/>
            <p:cNvSpPr/>
            <p:nvPr/>
          </p:nvSpPr>
          <p:spPr>
            <a:xfrm>
              <a:off x="4206176" y="231400"/>
              <a:ext cx="2045689" cy="2621660"/>
            </a:xfrm>
            <a:custGeom>
              <a:avLst/>
              <a:gdLst/>
              <a:ahLst/>
              <a:cxnLst/>
              <a:rect l="l" t="t" r="r" b="b"/>
              <a:pathLst>
                <a:path w="2045689" h="2621660" extrusionOk="0">
                  <a:moveTo>
                    <a:pt x="2045690" y="2621661"/>
                  </a:moveTo>
                  <a:lnTo>
                    <a:pt x="0" y="1437894"/>
                  </a:lnTo>
                  <a:lnTo>
                    <a:pt x="0" y="0"/>
                  </a:lnTo>
                  <a:lnTo>
                    <a:pt x="2045690" y="1183767"/>
                  </a:lnTo>
                  <a:lnTo>
                    <a:pt x="2045690" y="2621661"/>
                  </a:lnTo>
                  <a:close/>
                </a:path>
              </a:pathLst>
            </a:custGeom>
            <a:solidFill>
              <a:srgbClr val="FFFF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59" name="Google Shape;1759;p30"/>
            <p:cNvSpPr/>
            <p:nvPr/>
          </p:nvSpPr>
          <p:spPr>
            <a:xfrm>
              <a:off x="6296819" y="2879159"/>
              <a:ext cx="101975" cy="176974"/>
            </a:xfrm>
            <a:custGeom>
              <a:avLst/>
              <a:gdLst/>
              <a:ahLst/>
              <a:cxnLst/>
              <a:rect l="l" t="t" r="r" b="b"/>
              <a:pathLst>
                <a:path w="101975" h="176974" extrusionOk="0">
                  <a:moveTo>
                    <a:pt x="101975" y="118015"/>
                  </a:moveTo>
                  <a:lnTo>
                    <a:pt x="0" y="176974"/>
                  </a:lnTo>
                  <a:lnTo>
                    <a:pt x="0" y="58960"/>
                  </a:lnTo>
                  <a:lnTo>
                    <a:pt x="101975" y="0"/>
                  </a:lnTo>
                  <a:lnTo>
                    <a:pt x="101975" y="118015"/>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0" name="Google Shape;1760;p30"/>
            <p:cNvSpPr/>
            <p:nvPr/>
          </p:nvSpPr>
          <p:spPr>
            <a:xfrm>
              <a:off x="4356811" y="496480"/>
              <a:ext cx="169452" cy="163353"/>
            </a:xfrm>
            <a:custGeom>
              <a:avLst/>
              <a:gdLst/>
              <a:ahLst/>
              <a:cxnLst/>
              <a:rect l="l" t="t" r="r" b="b"/>
              <a:pathLst>
                <a:path w="169452" h="163353" extrusionOk="0">
                  <a:moveTo>
                    <a:pt x="169453" y="163354"/>
                  </a:moveTo>
                  <a:lnTo>
                    <a:pt x="0" y="65341"/>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1" name="Google Shape;1761;p30"/>
            <p:cNvSpPr/>
            <p:nvPr/>
          </p:nvSpPr>
          <p:spPr>
            <a:xfrm>
              <a:off x="4598397" y="636212"/>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2" name="Google Shape;1762;p30"/>
            <p:cNvSpPr/>
            <p:nvPr/>
          </p:nvSpPr>
          <p:spPr>
            <a:xfrm>
              <a:off x="4356811" y="619924"/>
              <a:ext cx="169452" cy="163353"/>
            </a:xfrm>
            <a:custGeom>
              <a:avLst/>
              <a:gdLst/>
              <a:ahLst/>
              <a:cxnLst/>
              <a:rect l="l" t="t" r="r" b="b"/>
              <a:pathLst>
                <a:path w="169452" h="163353" extrusionOk="0">
                  <a:moveTo>
                    <a:pt x="169453" y="163354"/>
                  </a:moveTo>
                  <a:lnTo>
                    <a:pt x="0" y="65342"/>
                  </a:lnTo>
                  <a:lnTo>
                    <a:pt x="0" y="0"/>
                  </a:lnTo>
                  <a:lnTo>
                    <a:pt x="169453" y="98012"/>
                  </a:lnTo>
                  <a:lnTo>
                    <a:pt x="169453" y="163354"/>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3" name="Google Shape;1763;p30"/>
            <p:cNvSpPr/>
            <p:nvPr/>
          </p:nvSpPr>
          <p:spPr>
            <a:xfrm>
              <a:off x="4598397" y="759656"/>
              <a:ext cx="298038" cy="237839"/>
            </a:xfrm>
            <a:custGeom>
              <a:avLst/>
              <a:gdLst/>
              <a:ahLst/>
              <a:cxnLst/>
              <a:rect l="l" t="t" r="r" b="b"/>
              <a:pathLst>
                <a:path w="298038" h="237839" extrusionOk="0">
                  <a:moveTo>
                    <a:pt x="298039" y="237839"/>
                  </a:moveTo>
                  <a:lnTo>
                    <a:pt x="0" y="65437"/>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4" name="Google Shape;1764;p30"/>
            <p:cNvSpPr/>
            <p:nvPr/>
          </p:nvSpPr>
          <p:spPr>
            <a:xfrm>
              <a:off x="4356811" y="761466"/>
              <a:ext cx="169452" cy="163448"/>
            </a:xfrm>
            <a:custGeom>
              <a:avLst/>
              <a:gdLst/>
              <a:ahLst/>
              <a:cxnLst/>
              <a:rect l="l" t="t" r="r" b="b"/>
              <a:pathLst>
                <a:path w="169452" h="163448" extrusionOk="0">
                  <a:moveTo>
                    <a:pt x="169453" y="163449"/>
                  </a:moveTo>
                  <a:lnTo>
                    <a:pt x="0" y="65437"/>
                  </a:lnTo>
                  <a:lnTo>
                    <a:pt x="0" y="0"/>
                  </a:lnTo>
                  <a:lnTo>
                    <a:pt x="169453" y="98107"/>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5" name="Google Shape;1765;p30"/>
            <p:cNvSpPr/>
            <p:nvPr/>
          </p:nvSpPr>
          <p:spPr>
            <a:xfrm>
              <a:off x="4598397" y="901293"/>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6" name="Google Shape;1766;p30"/>
            <p:cNvSpPr/>
            <p:nvPr/>
          </p:nvSpPr>
          <p:spPr>
            <a:xfrm>
              <a:off x="4356811" y="903102"/>
              <a:ext cx="169452" cy="163449"/>
            </a:xfrm>
            <a:custGeom>
              <a:avLst/>
              <a:gdLst/>
              <a:ahLst/>
              <a:cxnLst/>
              <a:rect l="l" t="t" r="r" b="b"/>
              <a:pathLst>
                <a:path w="169452" h="163449" extrusionOk="0">
                  <a:moveTo>
                    <a:pt x="169453" y="163449"/>
                  </a:moveTo>
                  <a:lnTo>
                    <a:pt x="0" y="65342"/>
                  </a:lnTo>
                  <a:lnTo>
                    <a:pt x="0" y="0"/>
                  </a:lnTo>
                  <a:lnTo>
                    <a:pt x="169453" y="98012"/>
                  </a:lnTo>
                  <a:lnTo>
                    <a:pt x="169453" y="16344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7" name="Google Shape;1767;p30"/>
            <p:cNvSpPr/>
            <p:nvPr/>
          </p:nvSpPr>
          <p:spPr>
            <a:xfrm>
              <a:off x="4598397" y="1042929"/>
              <a:ext cx="298038" cy="237839"/>
            </a:xfrm>
            <a:custGeom>
              <a:avLst/>
              <a:gdLst/>
              <a:ahLst/>
              <a:cxnLst/>
              <a:rect l="l" t="t" r="r" b="b"/>
              <a:pathLst>
                <a:path w="298038" h="237839" extrusionOk="0">
                  <a:moveTo>
                    <a:pt x="298039" y="237839"/>
                  </a:moveTo>
                  <a:lnTo>
                    <a:pt x="0" y="65342"/>
                  </a:lnTo>
                  <a:lnTo>
                    <a:pt x="0" y="0"/>
                  </a:lnTo>
                  <a:lnTo>
                    <a:pt x="298039" y="172498"/>
                  </a:lnTo>
                  <a:lnTo>
                    <a:pt x="298039" y="237839"/>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8" name="Google Shape;1768;p30"/>
            <p:cNvSpPr/>
            <p:nvPr/>
          </p:nvSpPr>
          <p:spPr>
            <a:xfrm>
              <a:off x="5115879" y="982814"/>
              <a:ext cx="204046" cy="276142"/>
            </a:xfrm>
            <a:custGeom>
              <a:avLst/>
              <a:gdLst/>
              <a:ahLst/>
              <a:cxnLst/>
              <a:rect l="l" t="t" r="r" b="b"/>
              <a:pathLst>
                <a:path w="204046" h="276142" extrusionOk="0">
                  <a:moveTo>
                    <a:pt x="665" y="41256"/>
                  </a:moveTo>
                  <a:cubicBezTo>
                    <a:pt x="38205" y="-7321"/>
                    <a:pt x="105207" y="-15132"/>
                    <a:pt x="182188" y="29255"/>
                  </a:cubicBezTo>
                  <a:cubicBezTo>
                    <a:pt x="189601" y="33541"/>
                    <a:pt x="196918" y="38208"/>
                    <a:pt x="204046" y="43161"/>
                  </a:cubicBezTo>
                  <a:lnTo>
                    <a:pt x="182663" y="276143"/>
                  </a:lnTo>
                  <a:lnTo>
                    <a:pt x="0" y="42209"/>
                  </a:lnTo>
                  <a:close/>
                </a:path>
              </a:pathLst>
            </a:custGeom>
            <a:solidFill>
              <a:srgbClr val="4399F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69" name="Google Shape;1769;p30"/>
            <p:cNvSpPr/>
            <p:nvPr/>
          </p:nvSpPr>
          <p:spPr>
            <a:xfrm>
              <a:off x="5297876" y="1025975"/>
              <a:ext cx="199579" cy="260699"/>
            </a:xfrm>
            <a:custGeom>
              <a:avLst/>
              <a:gdLst/>
              <a:ahLst/>
              <a:cxnLst/>
              <a:rect l="l" t="t" r="r" b="b"/>
              <a:pathLst>
                <a:path w="199579" h="260699" extrusionOk="0">
                  <a:moveTo>
                    <a:pt x="199580" y="260699"/>
                  </a:moveTo>
                  <a:lnTo>
                    <a:pt x="0" y="232981"/>
                  </a:lnTo>
                  <a:lnTo>
                    <a:pt x="21859" y="0"/>
                  </a:lnTo>
                  <a:cubicBezTo>
                    <a:pt x="103591" y="56864"/>
                    <a:pt x="171733" y="158972"/>
                    <a:pt x="199580" y="260699"/>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0" name="Google Shape;1770;p30"/>
            <p:cNvSpPr/>
            <p:nvPr/>
          </p:nvSpPr>
          <p:spPr>
            <a:xfrm>
              <a:off x="5298541" y="1258956"/>
              <a:ext cx="212884" cy="276193"/>
            </a:xfrm>
            <a:custGeom>
              <a:avLst/>
              <a:gdLst/>
              <a:ahLst/>
              <a:cxnLst/>
              <a:rect l="l" t="t" r="r" b="b"/>
              <a:pathLst>
                <a:path w="212884" h="276193" extrusionOk="0">
                  <a:moveTo>
                    <a:pt x="212885" y="123444"/>
                  </a:moveTo>
                  <a:cubicBezTo>
                    <a:pt x="212885" y="228219"/>
                    <a:pt x="155862" y="285369"/>
                    <a:pt x="76315" y="274987"/>
                  </a:cubicBezTo>
                  <a:lnTo>
                    <a:pt x="0" y="0"/>
                  </a:lnTo>
                  <a:lnTo>
                    <a:pt x="199580" y="27718"/>
                  </a:lnTo>
                  <a:cubicBezTo>
                    <a:pt x="208332" y="58874"/>
                    <a:pt x="212809" y="91078"/>
                    <a:pt x="212885" y="123444"/>
                  </a:cubicBezTo>
                  <a:close/>
                </a:path>
              </a:pathLst>
            </a:custGeom>
            <a:solidFill>
              <a:srgbClr val="FF4D4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1" name="Google Shape;1771;p30"/>
            <p:cNvSpPr/>
            <p:nvPr/>
          </p:nvSpPr>
          <p:spPr>
            <a:xfrm>
              <a:off x="5084706" y="1024070"/>
              <a:ext cx="290055" cy="509778"/>
            </a:xfrm>
            <a:custGeom>
              <a:avLst/>
              <a:gdLst/>
              <a:ahLst/>
              <a:cxnLst/>
              <a:rect l="l" t="t" r="r" b="b"/>
              <a:pathLst>
                <a:path w="290055" h="509778" extrusionOk="0">
                  <a:moveTo>
                    <a:pt x="31172" y="952"/>
                  </a:moveTo>
                  <a:cubicBezTo>
                    <a:pt x="11405" y="26956"/>
                    <a:pt x="0" y="64389"/>
                    <a:pt x="0" y="111442"/>
                  </a:cubicBezTo>
                  <a:cubicBezTo>
                    <a:pt x="0" y="247840"/>
                    <a:pt x="95513" y="413575"/>
                    <a:pt x="213360" y="481775"/>
                  </a:cubicBezTo>
                  <a:cubicBezTo>
                    <a:pt x="236863" y="496024"/>
                    <a:pt x="262913" y="505539"/>
                    <a:pt x="290055" y="509778"/>
                  </a:cubicBezTo>
                  <a:lnTo>
                    <a:pt x="213835" y="234886"/>
                  </a:lnTo>
                  <a:lnTo>
                    <a:pt x="32313" y="0"/>
                  </a:ln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2" name="Google Shape;1772;p30"/>
            <p:cNvSpPr/>
            <p:nvPr/>
          </p:nvSpPr>
          <p:spPr>
            <a:xfrm>
              <a:off x="5705494" y="1324174"/>
              <a:ext cx="204331" cy="276159"/>
            </a:xfrm>
            <a:custGeom>
              <a:avLst/>
              <a:gdLst/>
              <a:ahLst/>
              <a:cxnLst/>
              <a:rect l="l" t="t" r="r" b="b"/>
              <a:pathLst>
                <a:path w="204331" h="276159" extrusionOk="0">
                  <a:moveTo>
                    <a:pt x="950" y="41272"/>
                  </a:moveTo>
                  <a:cubicBezTo>
                    <a:pt x="38490" y="-7305"/>
                    <a:pt x="105492" y="-15116"/>
                    <a:pt x="182473" y="29176"/>
                  </a:cubicBezTo>
                  <a:cubicBezTo>
                    <a:pt x="189885" y="33462"/>
                    <a:pt x="197108" y="38129"/>
                    <a:pt x="204331" y="43178"/>
                  </a:cubicBezTo>
                  <a:lnTo>
                    <a:pt x="182283" y="276159"/>
                  </a:lnTo>
                  <a:lnTo>
                    <a:pt x="0" y="42130"/>
                  </a:lnTo>
                  <a:close/>
                </a:path>
              </a:pathLst>
            </a:custGeom>
            <a:solidFill>
              <a:srgbClr val="54352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3" name="Google Shape;1773;p30"/>
            <p:cNvSpPr/>
            <p:nvPr/>
          </p:nvSpPr>
          <p:spPr>
            <a:xfrm>
              <a:off x="5887776" y="1367351"/>
              <a:ext cx="199579" cy="260603"/>
            </a:xfrm>
            <a:custGeom>
              <a:avLst/>
              <a:gdLst/>
              <a:ahLst/>
              <a:cxnLst/>
              <a:rect l="l" t="t" r="r" b="b"/>
              <a:pathLst>
                <a:path w="199579" h="260603" extrusionOk="0">
                  <a:moveTo>
                    <a:pt x="199580" y="260604"/>
                  </a:moveTo>
                  <a:lnTo>
                    <a:pt x="0" y="232981"/>
                  </a:lnTo>
                  <a:lnTo>
                    <a:pt x="21859" y="0"/>
                  </a:lnTo>
                  <a:cubicBezTo>
                    <a:pt x="103591" y="56769"/>
                    <a:pt x="171638" y="158877"/>
                    <a:pt x="199580" y="260604"/>
                  </a:cubicBezTo>
                  <a:close/>
                </a:path>
              </a:pathLst>
            </a:custGeom>
            <a:solidFill>
              <a:srgbClr val="1B96E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4" name="Google Shape;1774;p30"/>
            <p:cNvSpPr/>
            <p:nvPr/>
          </p:nvSpPr>
          <p:spPr>
            <a:xfrm>
              <a:off x="5887776" y="1600333"/>
              <a:ext cx="213550" cy="276118"/>
            </a:xfrm>
            <a:custGeom>
              <a:avLst/>
              <a:gdLst/>
              <a:ahLst/>
              <a:cxnLst/>
              <a:rect l="l" t="t" r="r" b="b"/>
              <a:pathLst>
                <a:path w="213550" h="276118" extrusionOk="0">
                  <a:moveTo>
                    <a:pt x="213550" y="123444"/>
                  </a:moveTo>
                  <a:cubicBezTo>
                    <a:pt x="213550" y="228219"/>
                    <a:pt x="156527" y="285369"/>
                    <a:pt x="76981" y="274892"/>
                  </a:cubicBezTo>
                  <a:lnTo>
                    <a:pt x="0" y="0"/>
                  </a:lnTo>
                  <a:lnTo>
                    <a:pt x="199580" y="27622"/>
                  </a:lnTo>
                  <a:cubicBezTo>
                    <a:pt x="208504" y="58788"/>
                    <a:pt x="213208" y="91021"/>
                    <a:pt x="213550" y="12344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5" name="Google Shape;1775;p30"/>
            <p:cNvSpPr/>
            <p:nvPr/>
          </p:nvSpPr>
          <p:spPr>
            <a:xfrm>
              <a:off x="5674606" y="1365446"/>
              <a:ext cx="290055" cy="509682"/>
            </a:xfrm>
            <a:custGeom>
              <a:avLst/>
              <a:gdLst/>
              <a:ahLst/>
              <a:cxnLst/>
              <a:rect l="l" t="t" r="r" b="b"/>
              <a:pathLst>
                <a:path w="290055" h="509682" extrusionOk="0">
                  <a:moveTo>
                    <a:pt x="31077" y="857"/>
                  </a:moveTo>
                  <a:cubicBezTo>
                    <a:pt x="11404" y="26956"/>
                    <a:pt x="0" y="64294"/>
                    <a:pt x="0" y="111347"/>
                  </a:cubicBezTo>
                  <a:cubicBezTo>
                    <a:pt x="0" y="247745"/>
                    <a:pt x="95513" y="413575"/>
                    <a:pt x="213360" y="481775"/>
                  </a:cubicBezTo>
                  <a:cubicBezTo>
                    <a:pt x="236844" y="496033"/>
                    <a:pt x="262913" y="505520"/>
                    <a:pt x="290055" y="509683"/>
                  </a:cubicBezTo>
                  <a:lnTo>
                    <a:pt x="213170" y="234887"/>
                  </a:lnTo>
                  <a:lnTo>
                    <a:pt x="31647" y="0"/>
                  </a:lnTo>
                  <a:close/>
                </a:path>
              </a:pathLst>
            </a:custGeom>
            <a:solidFill>
              <a:srgbClr val="A6CE28"/>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6" name="Google Shape;1776;p30"/>
            <p:cNvSpPr/>
            <p:nvPr/>
          </p:nvSpPr>
          <p:spPr>
            <a:xfrm>
              <a:off x="5115879" y="1943808"/>
              <a:ext cx="971477" cy="359289"/>
            </a:xfrm>
            <a:custGeom>
              <a:avLst/>
              <a:gdLst/>
              <a:ahLst/>
              <a:cxnLst/>
              <a:rect l="l" t="t" r="r" b="b"/>
              <a:pathLst>
                <a:path w="971477" h="359289" extrusionOk="0">
                  <a:moveTo>
                    <a:pt x="0" y="102961"/>
                  </a:moveTo>
                  <a:cubicBezTo>
                    <a:pt x="0" y="102961"/>
                    <a:pt x="144553" y="-173264"/>
                    <a:pt x="511684" y="179161"/>
                  </a:cubicBezTo>
                  <a:cubicBezTo>
                    <a:pt x="878815" y="531586"/>
                    <a:pt x="971477" y="258218"/>
                    <a:pt x="971477" y="258218"/>
                  </a:cubicBezTo>
                </a:path>
              </a:pathLst>
            </a:custGeom>
            <a:noFill/>
            <a:ln w="13475" cap="flat" cmpd="sng">
              <a:solidFill>
                <a:srgbClr val="D6D8E5"/>
              </a:solidFill>
              <a:prstDash val="solid"/>
              <a:miter lim="8000"/>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7" name="Google Shape;1777;p30"/>
            <p:cNvSpPr/>
            <p:nvPr/>
          </p:nvSpPr>
          <p:spPr>
            <a:xfrm rot="-1801764">
              <a:off x="5403245" y="1931037"/>
              <a:ext cx="49945" cy="86600"/>
            </a:xfrm>
            <a:custGeom>
              <a:avLst/>
              <a:gdLst/>
              <a:ahLst/>
              <a:cxnLst/>
              <a:rect l="l" t="t" r="r" b="b"/>
              <a:pathLst>
                <a:path w="49989" h="86677" extrusionOk="0">
                  <a:moveTo>
                    <a:pt x="49990" y="43339"/>
                  </a:moveTo>
                  <a:cubicBezTo>
                    <a:pt x="49990" y="67274"/>
                    <a:pt x="38799" y="86677"/>
                    <a:pt x="24995" y="86677"/>
                  </a:cubicBezTo>
                  <a:cubicBezTo>
                    <a:pt x="11191" y="86677"/>
                    <a:pt x="0" y="67274"/>
                    <a:pt x="0" y="43339"/>
                  </a:cubicBezTo>
                  <a:cubicBezTo>
                    <a:pt x="0" y="19403"/>
                    <a:pt x="11191"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8" name="Google Shape;1778;p30"/>
            <p:cNvSpPr/>
            <p:nvPr/>
          </p:nvSpPr>
          <p:spPr>
            <a:xfrm rot="-1801764">
              <a:off x="5143652" y="1930529"/>
              <a:ext cx="49945" cy="86600"/>
            </a:xfrm>
            <a:custGeom>
              <a:avLst/>
              <a:gdLst/>
              <a:ahLst/>
              <a:cxnLst/>
              <a:rect l="l" t="t" r="r" b="b"/>
              <a:pathLst>
                <a:path w="49989" h="86677" extrusionOk="0">
                  <a:moveTo>
                    <a:pt x="49990" y="43339"/>
                  </a:moveTo>
                  <a:cubicBezTo>
                    <a:pt x="49990" y="67274"/>
                    <a:pt x="38799" y="86677"/>
                    <a:pt x="24995" y="86677"/>
                  </a:cubicBezTo>
                  <a:cubicBezTo>
                    <a:pt x="11190" y="86677"/>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79" name="Google Shape;1779;p30"/>
            <p:cNvSpPr/>
            <p:nvPr/>
          </p:nvSpPr>
          <p:spPr>
            <a:xfrm rot="-1790023">
              <a:off x="5694653" y="2149239"/>
              <a:ext cx="50164" cy="86979"/>
            </a:xfrm>
            <a:custGeom>
              <a:avLst/>
              <a:gdLst/>
              <a:ahLst/>
              <a:cxnLst/>
              <a:rect l="l" t="t" r="r" b="b"/>
              <a:pathLst>
                <a:path w="50162" h="86976" extrusionOk="0">
                  <a:moveTo>
                    <a:pt x="50164" y="43489"/>
                  </a:moveTo>
                  <a:cubicBezTo>
                    <a:pt x="50164" y="67507"/>
                    <a:pt x="38934" y="86977"/>
                    <a:pt x="25082" y="86977"/>
                  </a:cubicBezTo>
                  <a:cubicBezTo>
                    <a:pt x="11231" y="86977"/>
                    <a:pt x="1" y="67507"/>
                    <a:pt x="1" y="43489"/>
                  </a:cubicBezTo>
                  <a:cubicBezTo>
                    <a:pt x="1" y="19471"/>
                    <a:pt x="11231" y="1"/>
                    <a:pt x="25082" y="1"/>
                  </a:cubicBezTo>
                  <a:cubicBezTo>
                    <a:pt x="38934" y="1"/>
                    <a:pt x="50164" y="19471"/>
                    <a:pt x="50164" y="4348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0" name="Google Shape;1780;p30"/>
            <p:cNvSpPr/>
            <p:nvPr/>
          </p:nvSpPr>
          <p:spPr>
            <a:xfrm rot="-1801764">
              <a:off x="5993267" y="2236949"/>
              <a:ext cx="49945" cy="86600"/>
            </a:xfrm>
            <a:custGeom>
              <a:avLst/>
              <a:gdLst/>
              <a:ahLst/>
              <a:cxnLst/>
              <a:rect l="l" t="t" r="r" b="b"/>
              <a:pathLst>
                <a:path w="49989" h="86677" extrusionOk="0">
                  <a:moveTo>
                    <a:pt x="49990" y="43339"/>
                  </a:moveTo>
                  <a:cubicBezTo>
                    <a:pt x="49990" y="67274"/>
                    <a:pt x="38799" y="86678"/>
                    <a:pt x="24995" y="86678"/>
                  </a:cubicBezTo>
                  <a:cubicBezTo>
                    <a:pt x="11190" y="86678"/>
                    <a:pt x="0" y="67274"/>
                    <a:pt x="0" y="43339"/>
                  </a:cubicBezTo>
                  <a:cubicBezTo>
                    <a:pt x="0" y="19403"/>
                    <a:pt x="11190" y="0"/>
                    <a:pt x="24995" y="0"/>
                  </a:cubicBezTo>
                  <a:cubicBezTo>
                    <a:pt x="38799" y="0"/>
                    <a:pt x="49990" y="19403"/>
                    <a:pt x="49990" y="43339"/>
                  </a:cubicBez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1" name="Google Shape;1781;p30"/>
            <p:cNvSpPr/>
            <p:nvPr/>
          </p:nvSpPr>
          <p:spPr>
            <a:xfrm>
              <a:off x="4356811" y="1418691"/>
              <a:ext cx="57973" cy="235172"/>
            </a:xfrm>
            <a:custGeom>
              <a:avLst/>
              <a:gdLst/>
              <a:ahLst/>
              <a:cxnLst/>
              <a:rect l="l" t="t" r="r" b="b"/>
              <a:pathLst>
                <a:path w="57973" h="235172" extrusionOk="0">
                  <a:moveTo>
                    <a:pt x="57973" y="235172"/>
                  </a:moveTo>
                  <a:lnTo>
                    <a:pt x="0" y="201549"/>
                  </a:lnTo>
                  <a:lnTo>
                    <a:pt x="0" y="0"/>
                  </a:lnTo>
                  <a:lnTo>
                    <a:pt x="57973" y="33623"/>
                  </a:lnTo>
                  <a:lnTo>
                    <a:pt x="57973" y="235172"/>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2" name="Google Shape;1782;p30"/>
            <p:cNvSpPr/>
            <p:nvPr/>
          </p:nvSpPr>
          <p:spPr>
            <a:xfrm>
              <a:off x="4517330" y="1440789"/>
              <a:ext cx="58068" cy="305942"/>
            </a:xfrm>
            <a:custGeom>
              <a:avLst/>
              <a:gdLst/>
              <a:ahLst/>
              <a:cxnLst/>
              <a:rect l="l" t="t" r="r" b="b"/>
              <a:pathLst>
                <a:path w="58068" h="305942" extrusionOk="0">
                  <a:moveTo>
                    <a:pt x="58068" y="305943"/>
                  </a:moveTo>
                  <a:lnTo>
                    <a:pt x="0" y="272320"/>
                  </a:lnTo>
                  <a:lnTo>
                    <a:pt x="0" y="0"/>
                  </a:lnTo>
                  <a:lnTo>
                    <a:pt x="58068" y="33623"/>
                  </a:lnTo>
                  <a:lnTo>
                    <a:pt x="58068" y="30594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3" name="Google Shape;1783;p30"/>
            <p:cNvSpPr/>
            <p:nvPr/>
          </p:nvSpPr>
          <p:spPr>
            <a:xfrm>
              <a:off x="4677849" y="1415738"/>
              <a:ext cx="58067" cy="423862"/>
            </a:xfrm>
            <a:custGeom>
              <a:avLst/>
              <a:gdLst/>
              <a:ahLst/>
              <a:cxnLst/>
              <a:rect l="l" t="t" r="r" b="b"/>
              <a:pathLst>
                <a:path w="58067" h="423862" extrusionOk="0">
                  <a:moveTo>
                    <a:pt x="58068" y="423863"/>
                  </a:moveTo>
                  <a:lnTo>
                    <a:pt x="0" y="390335"/>
                  </a:lnTo>
                  <a:lnTo>
                    <a:pt x="0" y="0"/>
                  </a:lnTo>
                  <a:lnTo>
                    <a:pt x="58068" y="33528"/>
                  </a:lnTo>
                  <a:lnTo>
                    <a:pt x="58068" y="423863"/>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4" name="Google Shape;1784;p30"/>
            <p:cNvSpPr/>
            <p:nvPr/>
          </p:nvSpPr>
          <p:spPr>
            <a:xfrm>
              <a:off x="4838368" y="1414214"/>
              <a:ext cx="58068" cy="518255"/>
            </a:xfrm>
            <a:custGeom>
              <a:avLst/>
              <a:gdLst/>
              <a:ahLst/>
              <a:cxnLst/>
              <a:rect l="l" t="t" r="r" b="b"/>
              <a:pathLst>
                <a:path w="58068" h="518255" extrusionOk="0">
                  <a:moveTo>
                    <a:pt x="58068" y="518255"/>
                  </a:moveTo>
                  <a:lnTo>
                    <a:pt x="0" y="484727"/>
                  </a:lnTo>
                  <a:lnTo>
                    <a:pt x="0" y="0"/>
                  </a:lnTo>
                  <a:lnTo>
                    <a:pt x="58068" y="33528"/>
                  </a:lnTo>
                  <a:lnTo>
                    <a:pt x="58068" y="518255"/>
                  </a:lnTo>
                  <a:close/>
                </a:path>
              </a:pathLst>
            </a:custGeom>
            <a:solidFill>
              <a:srgbClr val="D6D8E5"/>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5" name="Google Shape;1785;p30"/>
            <p:cNvSpPr/>
            <p:nvPr/>
          </p:nvSpPr>
          <p:spPr>
            <a:xfrm>
              <a:off x="5343399" y="3731361"/>
              <a:ext cx="99124" cy="151542"/>
            </a:xfrm>
            <a:custGeom>
              <a:avLst/>
              <a:gdLst/>
              <a:ahLst/>
              <a:cxnLst/>
              <a:rect l="l" t="t" r="r" b="b"/>
              <a:pathLst>
                <a:path w="99124" h="151542" extrusionOk="0">
                  <a:moveTo>
                    <a:pt x="16347" y="151543"/>
                  </a:moveTo>
                  <a:lnTo>
                    <a:pt x="99124" y="104204"/>
                  </a:lnTo>
                  <a:lnTo>
                    <a:pt x="0" y="0"/>
                  </a:lnTo>
                  <a:lnTo>
                    <a:pt x="16347" y="151543"/>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6" name="Google Shape;1786;p30"/>
            <p:cNvSpPr/>
            <p:nvPr/>
          </p:nvSpPr>
          <p:spPr>
            <a:xfrm>
              <a:off x="4678419" y="3350075"/>
              <a:ext cx="69282" cy="136588"/>
            </a:xfrm>
            <a:custGeom>
              <a:avLst/>
              <a:gdLst/>
              <a:ahLst/>
              <a:cxnLst/>
              <a:rect l="l" t="t" r="r" b="b"/>
              <a:pathLst>
                <a:path w="69282" h="136588" extrusionOk="0">
                  <a:moveTo>
                    <a:pt x="0" y="136588"/>
                  </a:moveTo>
                  <a:lnTo>
                    <a:pt x="69283" y="98298"/>
                  </a:lnTo>
                  <a:lnTo>
                    <a:pt x="42672" y="0"/>
                  </a:lnTo>
                  <a:lnTo>
                    <a:pt x="0" y="136588"/>
                  </a:lnTo>
                  <a:close/>
                </a:path>
              </a:pathLst>
            </a:custGeom>
            <a:solidFill>
              <a:srgbClr val="9EA2B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nvGrpSpPr>
            <p:cNvPr id="1787" name="Google Shape;1787;p30"/>
            <p:cNvGrpSpPr/>
            <p:nvPr/>
          </p:nvGrpSpPr>
          <p:grpSpPr>
            <a:xfrm>
              <a:off x="3103642" y="4105408"/>
              <a:ext cx="746807" cy="516445"/>
              <a:chOff x="4884742" y="4921758"/>
              <a:chExt cx="746807" cy="516445"/>
            </a:xfrm>
          </p:grpSpPr>
          <p:sp>
            <p:nvSpPr>
              <p:cNvPr id="1788" name="Google Shape;1788;p30"/>
              <p:cNvSpPr/>
              <p:nvPr/>
            </p:nvSpPr>
            <p:spPr>
              <a:xfrm>
                <a:off x="4884742" y="505358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89" name="Google Shape;1789;p30"/>
              <p:cNvSpPr/>
              <p:nvPr/>
            </p:nvSpPr>
            <p:spPr>
              <a:xfrm>
                <a:off x="4966950" y="5004149"/>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0" name="Google Shape;1790;p30"/>
              <p:cNvSpPr/>
              <p:nvPr/>
            </p:nvSpPr>
            <p:spPr>
              <a:xfrm>
                <a:off x="4967045" y="5111781"/>
                <a:ext cx="65671" cy="87534"/>
              </a:xfrm>
              <a:custGeom>
                <a:avLst/>
                <a:gdLst/>
                <a:ahLst/>
                <a:cxnLst/>
                <a:rect l="l" t="t" r="r" b="b"/>
                <a:pathLst>
                  <a:path w="65671" h="87534" extrusionOk="0">
                    <a:moveTo>
                      <a:pt x="0" y="87534"/>
                    </a:moveTo>
                    <a:lnTo>
                      <a:pt x="0" y="0"/>
                    </a:lnTo>
                    <a:lnTo>
                      <a:pt x="65671" y="58579"/>
                    </a:lnTo>
                    <a:lnTo>
                      <a:pt x="0" y="87534"/>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1" name="Google Shape;1791;p30"/>
              <p:cNvSpPr/>
              <p:nvPr/>
            </p:nvSpPr>
            <p:spPr>
              <a:xfrm>
                <a:off x="5581465" y="5114067"/>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2" name="Google Shape;1792;p30"/>
              <p:cNvSpPr/>
              <p:nvPr/>
            </p:nvSpPr>
            <p:spPr>
              <a:xfrm>
                <a:off x="4966950" y="4921758"/>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3" name="Google Shape;1793;p30"/>
              <p:cNvSpPr/>
              <p:nvPr/>
            </p:nvSpPr>
            <p:spPr>
              <a:xfrm>
                <a:off x="5061432" y="4974074"/>
                <a:ext cx="475691" cy="275248"/>
              </a:xfrm>
              <a:custGeom>
                <a:avLst/>
                <a:gdLst/>
                <a:ahLst/>
                <a:cxnLst/>
                <a:rect l="l" t="t" r="r" b="b"/>
                <a:pathLst>
                  <a:path w="475691" h="275248" extrusionOk="0">
                    <a:moveTo>
                      <a:pt x="475270" y="145899"/>
                    </a:moveTo>
                    <a:cubicBezTo>
                      <a:pt x="471849" y="178284"/>
                      <a:pt x="448849" y="210193"/>
                      <a:pt x="405987" y="234958"/>
                    </a:cubicBezTo>
                    <a:cubicBezTo>
                      <a:pt x="313135" y="288679"/>
                      <a:pt x="162500" y="288679"/>
                      <a:pt x="69553" y="234958"/>
                    </a:cubicBezTo>
                    <a:cubicBezTo>
                      <a:pt x="26786" y="210193"/>
                      <a:pt x="3692" y="178284"/>
                      <a:pt x="461" y="145899"/>
                    </a:cubicBezTo>
                    <a:cubicBezTo>
                      <a:pt x="-3626" y="107799"/>
                      <a:pt x="19468" y="69699"/>
                      <a:pt x="69553" y="40362"/>
                    </a:cubicBezTo>
                    <a:cubicBezTo>
                      <a:pt x="162500" y="-13454"/>
                      <a:pt x="313135" y="-13454"/>
                      <a:pt x="405987" y="40362"/>
                    </a:cubicBezTo>
                    <a:cubicBezTo>
                      <a:pt x="456072" y="69318"/>
                      <a:pt x="479167" y="107990"/>
                      <a:pt x="475270"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4" name="Google Shape;1794;p30"/>
              <p:cNvSpPr/>
              <p:nvPr/>
            </p:nvSpPr>
            <p:spPr>
              <a:xfrm>
                <a:off x="5061893" y="4990552"/>
                <a:ext cx="474809" cy="258770"/>
              </a:xfrm>
              <a:custGeom>
                <a:avLst/>
                <a:gdLst/>
                <a:ahLst/>
                <a:cxnLst/>
                <a:rect l="l" t="t" r="r" b="b"/>
                <a:pathLst>
                  <a:path w="474809" h="258770" extrusionOk="0">
                    <a:moveTo>
                      <a:pt x="474809" y="129421"/>
                    </a:moveTo>
                    <a:cubicBezTo>
                      <a:pt x="471388" y="161806"/>
                      <a:pt x="448389" y="193715"/>
                      <a:pt x="405527" y="218480"/>
                    </a:cubicBezTo>
                    <a:cubicBezTo>
                      <a:pt x="312675" y="272201"/>
                      <a:pt x="162040" y="272201"/>
                      <a:pt x="69092" y="218480"/>
                    </a:cubicBezTo>
                    <a:cubicBezTo>
                      <a:pt x="26325" y="193715"/>
                      <a:pt x="3231" y="161806"/>
                      <a:pt x="0" y="129421"/>
                    </a:cubicBezTo>
                    <a:cubicBezTo>
                      <a:pt x="3231" y="97036"/>
                      <a:pt x="26325" y="65127"/>
                      <a:pt x="69092" y="40362"/>
                    </a:cubicBezTo>
                    <a:cubicBezTo>
                      <a:pt x="162040" y="-13454"/>
                      <a:pt x="312675" y="-13454"/>
                      <a:pt x="405527" y="40362"/>
                    </a:cubicBezTo>
                    <a:cubicBezTo>
                      <a:pt x="448389" y="65127"/>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5" name="Google Shape;1795;p30"/>
              <p:cNvSpPr/>
              <p:nvPr/>
            </p:nvSpPr>
            <p:spPr>
              <a:xfrm>
                <a:off x="5183826" y="5052822"/>
                <a:ext cx="221040" cy="139064"/>
              </a:xfrm>
              <a:custGeom>
                <a:avLst/>
                <a:gdLst/>
                <a:ahLst/>
                <a:cxnLst/>
                <a:rect l="l" t="t" r="r" b="b"/>
                <a:pathLst>
                  <a:path w="221040" h="139064" extrusionOk="0">
                    <a:moveTo>
                      <a:pt x="111955" y="22098"/>
                    </a:moveTo>
                    <a:cubicBezTo>
                      <a:pt x="109027" y="22098"/>
                      <a:pt x="106100" y="22355"/>
                      <a:pt x="103211" y="22860"/>
                    </a:cubicBezTo>
                    <a:cubicBezTo>
                      <a:pt x="99315" y="23336"/>
                      <a:pt x="94943" y="24193"/>
                      <a:pt x="90096" y="25146"/>
                    </a:cubicBezTo>
                    <a:cubicBezTo>
                      <a:pt x="85249" y="26098"/>
                      <a:pt x="80117" y="27527"/>
                      <a:pt x="74890" y="29051"/>
                    </a:cubicBezTo>
                    <a:cubicBezTo>
                      <a:pt x="69796" y="30623"/>
                      <a:pt x="64816" y="32537"/>
                      <a:pt x="59969" y="34766"/>
                    </a:cubicBezTo>
                    <a:lnTo>
                      <a:pt x="97984" y="56864"/>
                    </a:lnTo>
                    <a:lnTo>
                      <a:pt x="104922" y="54483"/>
                    </a:lnTo>
                    <a:cubicBezTo>
                      <a:pt x="114426" y="51244"/>
                      <a:pt x="123929" y="48482"/>
                      <a:pt x="132388" y="46196"/>
                    </a:cubicBezTo>
                    <a:cubicBezTo>
                      <a:pt x="140466" y="44005"/>
                      <a:pt x="148744" y="42634"/>
                      <a:pt x="157098" y="42100"/>
                    </a:cubicBezTo>
                    <a:cubicBezTo>
                      <a:pt x="164739" y="41643"/>
                      <a:pt x="172399" y="42148"/>
                      <a:pt x="179907" y="43624"/>
                    </a:cubicBezTo>
                    <a:cubicBezTo>
                      <a:pt x="187548" y="45291"/>
                      <a:pt x="194856" y="48187"/>
                      <a:pt x="201575" y="52197"/>
                    </a:cubicBezTo>
                    <a:cubicBezTo>
                      <a:pt x="208237" y="55512"/>
                      <a:pt x="213940" y="60503"/>
                      <a:pt x="218112" y="66675"/>
                    </a:cubicBezTo>
                    <a:cubicBezTo>
                      <a:pt x="220868" y="71142"/>
                      <a:pt x="221723" y="76524"/>
                      <a:pt x="220488" y="81629"/>
                    </a:cubicBezTo>
                    <a:cubicBezTo>
                      <a:pt x="218872" y="87258"/>
                      <a:pt x="215793" y="92354"/>
                      <a:pt x="211554" y="96393"/>
                    </a:cubicBezTo>
                    <a:cubicBezTo>
                      <a:pt x="206280" y="101660"/>
                      <a:pt x="200416" y="106299"/>
                      <a:pt x="194067" y="110204"/>
                    </a:cubicBezTo>
                    <a:lnTo>
                      <a:pt x="218397" y="124206"/>
                    </a:lnTo>
                    <a:lnTo>
                      <a:pt x="205187" y="131921"/>
                    </a:lnTo>
                    <a:lnTo>
                      <a:pt x="180667" y="117729"/>
                    </a:lnTo>
                    <a:cubicBezTo>
                      <a:pt x="168968" y="123472"/>
                      <a:pt x="156746" y="128101"/>
                      <a:pt x="144172" y="131540"/>
                    </a:cubicBezTo>
                    <a:cubicBezTo>
                      <a:pt x="131010" y="135179"/>
                      <a:pt x="117562" y="137703"/>
                      <a:pt x="103971" y="139065"/>
                    </a:cubicBezTo>
                    <a:lnTo>
                      <a:pt x="91141" y="116014"/>
                    </a:lnTo>
                    <a:cubicBezTo>
                      <a:pt x="93517" y="116014"/>
                      <a:pt x="97129" y="116014"/>
                      <a:pt x="101881" y="115252"/>
                    </a:cubicBezTo>
                    <a:cubicBezTo>
                      <a:pt x="106632" y="114490"/>
                      <a:pt x="112050" y="113729"/>
                      <a:pt x="117942" y="112490"/>
                    </a:cubicBezTo>
                    <a:cubicBezTo>
                      <a:pt x="123834" y="111252"/>
                      <a:pt x="130012" y="109633"/>
                      <a:pt x="136949" y="107728"/>
                    </a:cubicBezTo>
                    <a:cubicBezTo>
                      <a:pt x="143450" y="105842"/>
                      <a:pt x="149799" y="103489"/>
                      <a:pt x="155957" y="100679"/>
                    </a:cubicBezTo>
                    <a:lnTo>
                      <a:pt x="117942" y="78772"/>
                    </a:lnTo>
                    <a:lnTo>
                      <a:pt x="112905" y="80486"/>
                    </a:lnTo>
                    <a:lnTo>
                      <a:pt x="107773" y="82010"/>
                    </a:lnTo>
                    <a:cubicBezTo>
                      <a:pt x="99143" y="84982"/>
                      <a:pt x="90352" y="87458"/>
                      <a:pt x="81447" y="89440"/>
                    </a:cubicBezTo>
                    <a:cubicBezTo>
                      <a:pt x="74091" y="91192"/>
                      <a:pt x="66574" y="92212"/>
                      <a:pt x="59018" y="92488"/>
                    </a:cubicBezTo>
                    <a:cubicBezTo>
                      <a:pt x="52375" y="92745"/>
                      <a:pt x="45723" y="92097"/>
                      <a:pt x="39251" y="90583"/>
                    </a:cubicBezTo>
                    <a:cubicBezTo>
                      <a:pt x="32845" y="89049"/>
                      <a:pt x="26696" y="86573"/>
                      <a:pt x="21003" y="83248"/>
                    </a:cubicBezTo>
                    <a:cubicBezTo>
                      <a:pt x="14712" y="79953"/>
                      <a:pt x="9257" y="75257"/>
                      <a:pt x="5037" y="69532"/>
                    </a:cubicBezTo>
                    <a:cubicBezTo>
                      <a:pt x="1977" y="65246"/>
                      <a:pt x="466" y="60036"/>
                      <a:pt x="760" y="54769"/>
                    </a:cubicBezTo>
                    <a:cubicBezTo>
                      <a:pt x="1350" y="49311"/>
                      <a:pt x="3535" y="44139"/>
                      <a:pt x="7033" y="39910"/>
                    </a:cubicBezTo>
                    <a:cubicBezTo>
                      <a:pt x="11443" y="34442"/>
                      <a:pt x="16670" y="29689"/>
                      <a:pt x="22524" y="25813"/>
                    </a:cubicBezTo>
                    <a:lnTo>
                      <a:pt x="0" y="12763"/>
                    </a:lnTo>
                    <a:lnTo>
                      <a:pt x="13210" y="5143"/>
                    </a:lnTo>
                    <a:lnTo>
                      <a:pt x="35544" y="18002"/>
                    </a:lnTo>
                    <a:cubicBezTo>
                      <a:pt x="45998" y="12811"/>
                      <a:pt x="56994" y="8782"/>
                      <a:pt x="68332" y="6001"/>
                    </a:cubicBezTo>
                    <a:cubicBezTo>
                      <a:pt x="79109" y="3257"/>
                      <a:pt x="90067" y="1248"/>
                      <a:pt x="101120" y="0"/>
                    </a:cubicBezTo>
                    <a:close/>
                    <a:moveTo>
                      <a:pt x="46949" y="62103"/>
                    </a:moveTo>
                    <a:cubicBezTo>
                      <a:pt x="52005" y="64941"/>
                      <a:pt x="57811" y="66170"/>
                      <a:pt x="63580" y="65627"/>
                    </a:cubicBezTo>
                    <a:cubicBezTo>
                      <a:pt x="71316" y="64770"/>
                      <a:pt x="78938" y="63036"/>
                      <a:pt x="86294" y="60484"/>
                    </a:cubicBezTo>
                    <a:lnTo>
                      <a:pt x="50560" y="39814"/>
                    </a:lnTo>
                    <a:cubicBezTo>
                      <a:pt x="37445" y="48320"/>
                      <a:pt x="36238" y="55750"/>
                      <a:pt x="46949" y="62103"/>
                    </a:cubicBezTo>
                    <a:close/>
                    <a:moveTo>
                      <a:pt x="172399" y="72580"/>
                    </a:moveTo>
                    <a:cubicBezTo>
                      <a:pt x="166953" y="69580"/>
                      <a:pt x="160680" y="68437"/>
                      <a:pt x="154532" y="69342"/>
                    </a:cubicBezTo>
                    <a:cubicBezTo>
                      <a:pt x="146083" y="70418"/>
                      <a:pt x="137748" y="72266"/>
                      <a:pt x="129632" y="74866"/>
                    </a:cubicBezTo>
                    <a:lnTo>
                      <a:pt x="165176" y="95440"/>
                    </a:lnTo>
                    <a:cubicBezTo>
                      <a:pt x="180287" y="86296"/>
                      <a:pt x="182758" y="78676"/>
                      <a:pt x="17239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6" name="Google Shape;1796;p30"/>
              <p:cNvSpPr/>
              <p:nvPr/>
            </p:nvSpPr>
            <p:spPr>
              <a:xfrm>
                <a:off x="5275158" y="5155977"/>
                <a:ext cx="14635" cy="19050"/>
              </a:xfrm>
              <a:custGeom>
                <a:avLst/>
                <a:gdLst/>
                <a:ahLst/>
                <a:cxnLst/>
                <a:rect l="l" t="t" r="r" b="b"/>
                <a:pathLst>
                  <a:path w="14635" h="19050" extrusionOk="0">
                    <a:moveTo>
                      <a:pt x="0" y="12859"/>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7" name="Google Shape;1797;p30"/>
              <p:cNvSpPr/>
              <p:nvPr/>
            </p:nvSpPr>
            <p:spPr>
              <a:xfrm>
                <a:off x="5370766" y="5164169"/>
                <a:ext cx="31647" cy="14763"/>
              </a:xfrm>
              <a:custGeom>
                <a:avLst/>
                <a:gdLst/>
                <a:ahLst/>
                <a:cxnLst/>
                <a:rect l="l" t="t" r="r" b="b"/>
                <a:pathLst>
                  <a:path w="31647" h="14763" extrusionOk="0">
                    <a:moveTo>
                      <a:pt x="31648" y="12859"/>
                    </a:moveTo>
                    <a:lnTo>
                      <a:pt x="31648" y="0"/>
                    </a:lnTo>
                    <a:lnTo>
                      <a:pt x="0" y="2381"/>
                    </a:lnTo>
                    <a:lnTo>
                      <a:pt x="18152" y="14764"/>
                    </a:lnTo>
                    <a:lnTo>
                      <a:pt x="31648"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8" name="Google Shape;1798;p30"/>
              <p:cNvSpPr/>
              <p:nvPr/>
            </p:nvSpPr>
            <p:spPr>
              <a:xfrm>
                <a:off x="5381410" y="5116639"/>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799" name="Google Shape;1799;p30"/>
              <p:cNvSpPr/>
              <p:nvPr/>
            </p:nvSpPr>
            <p:spPr>
              <a:xfrm>
                <a:off x="5307090" y="5121401"/>
                <a:ext cx="35639" cy="24669"/>
              </a:xfrm>
              <a:custGeom>
                <a:avLst/>
                <a:gdLst/>
                <a:ahLst/>
                <a:cxnLst/>
                <a:rect l="l" t="t" r="r" b="b"/>
                <a:pathLst>
                  <a:path w="35639" h="24669" extrusionOk="0">
                    <a:moveTo>
                      <a:pt x="0" y="7525"/>
                    </a:moveTo>
                    <a:lnTo>
                      <a:pt x="7888" y="0"/>
                    </a:lnTo>
                    <a:lnTo>
                      <a:pt x="35639" y="19050"/>
                    </a:lnTo>
                    <a:lnTo>
                      <a:pt x="33928" y="24670"/>
                    </a:lnTo>
                    <a:cubicBezTo>
                      <a:pt x="33928" y="24670"/>
                      <a:pt x="13210" y="15907"/>
                      <a:pt x="12545" y="1514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0" name="Google Shape;1800;p30"/>
              <p:cNvSpPr/>
              <p:nvPr/>
            </p:nvSpPr>
            <p:spPr>
              <a:xfrm>
                <a:off x="5234481" y="5079968"/>
                <a:ext cx="44382" cy="29241"/>
              </a:xfrm>
              <a:custGeom>
                <a:avLst/>
                <a:gdLst/>
                <a:ahLst/>
                <a:cxnLst/>
                <a:rect l="l" t="t" r="r" b="b"/>
                <a:pathLst>
                  <a:path w="44382" h="29241" extrusionOk="0">
                    <a:moveTo>
                      <a:pt x="0" y="8287"/>
                    </a:moveTo>
                    <a:lnTo>
                      <a:pt x="36780" y="29242"/>
                    </a:lnTo>
                    <a:lnTo>
                      <a:pt x="44383" y="23717"/>
                    </a:lnTo>
                    <a:cubicBezTo>
                      <a:pt x="44383" y="23717"/>
                      <a:pt x="39726" y="18479"/>
                      <a:pt x="39346" y="17907"/>
                    </a:cubicBezTo>
                    <a:cubicBezTo>
                      <a:pt x="36029" y="14192"/>
                      <a:pt x="32189" y="10982"/>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1" name="Google Shape;1801;p30"/>
              <p:cNvSpPr/>
              <p:nvPr/>
            </p:nvSpPr>
            <p:spPr>
              <a:xfrm>
                <a:off x="5275158" y="5056536"/>
                <a:ext cx="20623" cy="18383"/>
              </a:xfrm>
              <a:custGeom>
                <a:avLst/>
                <a:gdLst/>
                <a:ahLst/>
                <a:cxnLst/>
                <a:rect l="l" t="t" r="r" b="b"/>
                <a:pathLst>
                  <a:path w="20623" h="18383" extrusionOk="0">
                    <a:moveTo>
                      <a:pt x="20623" y="18383"/>
                    </a:moveTo>
                    <a:lnTo>
                      <a:pt x="20623" y="5525"/>
                    </a:lnTo>
                    <a:lnTo>
                      <a:pt x="3706" y="0"/>
                    </a:lnTo>
                    <a:lnTo>
                      <a:pt x="0" y="10096"/>
                    </a:lnTo>
                    <a:lnTo>
                      <a:pt x="950" y="14764"/>
                    </a:lnTo>
                    <a:lnTo>
                      <a:pt x="20623"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2" name="Google Shape;1802;p30"/>
              <p:cNvSpPr/>
              <p:nvPr/>
            </p:nvSpPr>
            <p:spPr>
              <a:xfrm>
                <a:off x="5183351" y="5052726"/>
                <a:ext cx="19577" cy="14573"/>
              </a:xfrm>
              <a:custGeom>
                <a:avLst/>
                <a:gdLst/>
                <a:ahLst/>
                <a:cxnLst/>
                <a:rect l="l" t="t" r="r" b="b"/>
                <a:pathLst>
                  <a:path w="19577" h="14573" extrusionOk="0">
                    <a:moveTo>
                      <a:pt x="0" y="12859"/>
                    </a:moveTo>
                    <a:lnTo>
                      <a:pt x="0" y="0"/>
                    </a:lnTo>
                    <a:lnTo>
                      <a:pt x="19578" y="2096"/>
                    </a:lnTo>
                    <a:lnTo>
                      <a:pt x="13305" y="14573"/>
                    </a:lnTo>
                    <a:lnTo>
                      <a:pt x="0"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3" name="Google Shape;1803;p30"/>
              <p:cNvSpPr/>
              <p:nvPr/>
            </p:nvSpPr>
            <p:spPr>
              <a:xfrm>
                <a:off x="5184016" y="5095875"/>
                <a:ext cx="22524" cy="22764"/>
              </a:xfrm>
              <a:custGeom>
                <a:avLst/>
                <a:gdLst/>
                <a:ahLst/>
                <a:cxnLst/>
                <a:rect l="l" t="t" r="r" b="b"/>
                <a:pathLst>
                  <a:path w="22524" h="22764" extrusionOk="0">
                    <a:moveTo>
                      <a:pt x="0" y="13526"/>
                    </a:moveTo>
                    <a:lnTo>
                      <a:pt x="0" y="0"/>
                    </a:lnTo>
                    <a:lnTo>
                      <a:pt x="22524" y="0"/>
                    </a:lnTo>
                    <a:lnTo>
                      <a:pt x="17012" y="12097"/>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4" name="Google Shape;1804;p30"/>
              <p:cNvSpPr/>
              <p:nvPr/>
            </p:nvSpPr>
            <p:spPr>
              <a:xfrm>
                <a:off x="5183826" y="5039963"/>
                <a:ext cx="221034" cy="138969"/>
              </a:xfrm>
              <a:custGeom>
                <a:avLst/>
                <a:gdLst/>
                <a:ahLst/>
                <a:cxnLst/>
                <a:rect l="l" t="t" r="r" b="b"/>
                <a:pathLst>
                  <a:path w="221034" h="138969" extrusionOk="0">
                    <a:moveTo>
                      <a:pt x="111955" y="22098"/>
                    </a:moveTo>
                    <a:cubicBezTo>
                      <a:pt x="109027" y="22050"/>
                      <a:pt x="106100" y="22279"/>
                      <a:pt x="103211" y="22765"/>
                    </a:cubicBezTo>
                    <a:cubicBezTo>
                      <a:pt x="99315" y="23336"/>
                      <a:pt x="94943" y="24098"/>
                      <a:pt x="90096" y="25146"/>
                    </a:cubicBezTo>
                    <a:cubicBezTo>
                      <a:pt x="85249" y="26194"/>
                      <a:pt x="80117" y="27432"/>
                      <a:pt x="74890" y="29051"/>
                    </a:cubicBezTo>
                    <a:cubicBezTo>
                      <a:pt x="69786" y="30547"/>
                      <a:pt x="64797" y="32433"/>
                      <a:pt x="59969" y="34671"/>
                    </a:cubicBezTo>
                    <a:lnTo>
                      <a:pt x="97984" y="56864"/>
                    </a:lnTo>
                    <a:lnTo>
                      <a:pt x="104922" y="54388"/>
                    </a:lnTo>
                    <a:cubicBezTo>
                      <a:pt x="114426" y="51149"/>
                      <a:pt x="123929" y="48387"/>
                      <a:pt x="132388" y="46196"/>
                    </a:cubicBezTo>
                    <a:cubicBezTo>
                      <a:pt x="140466" y="44005"/>
                      <a:pt x="148744" y="42634"/>
                      <a:pt x="157098" y="42100"/>
                    </a:cubicBezTo>
                    <a:cubicBezTo>
                      <a:pt x="164739" y="41596"/>
                      <a:pt x="172408" y="42100"/>
                      <a:pt x="179907" y="43624"/>
                    </a:cubicBezTo>
                    <a:cubicBezTo>
                      <a:pt x="187548" y="45215"/>
                      <a:pt x="194875" y="48082"/>
                      <a:pt x="201575" y="52102"/>
                    </a:cubicBezTo>
                    <a:cubicBezTo>
                      <a:pt x="208218" y="55454"/>
                      <a:pt x="213911" y="60427"/>
                      <a:pt x="218112" y="66580"/>
                    </a:cubicBezTo>
                    <a:cubicBezTo>
                      <a:pt x="220858" y="71047"/>
                      <a:pt x="221714" y="76428"/>
                      <a:pt x="220488" y="81534"/>
                    </a:cubicBezTo>
                    <a:cubicBezTo>
                      <a:pt x="218901" y="87173"/>
                      <a:pt x="215812" y="92278"/>
                      <a:pt x="211554" y="96298"/>
                    </a:cubicBezTo>
                    <a:cubicBezTo>
                      <a:pt x="206280" y="101565"/>
                      <a:pt x="200416" y="106204"/>
                      <a:pt x="194067" y="110109"/>
                    </a:cubicBezTo>
                    <a:lnTo>
                      <a:pt x="218397" y="124206"/>
                    </a:lnTo>
                    <a:lnTo>
                      <a:pt x="205187" y="131826"/>
                    </a:lnTo>
                    <a:lnTo>
                      <a:pt x="180667" y="117634"/>
                    </a:lnTo>
                    <a:cubicBezTo>
                      <a:pt x="168977" y="123425"/>
                      <a:pt x="156755" y="128045"/>
                      <a:pt x="144172" y="131445"/>
                    </a:cubicBezTo>
                    <a:cubicBezTo>
                      <a:pt x="131019" y="135131"/>
                      <a:pt x="117562" y="137655"/>
                      <a:pt x="103971" y="138970"/>
                    </a:cubicBezTo>
                    <a:lnTo>
                      <a:pt x="91141" y="116014"/>
                    </a:lnTo>
                    <a:cubicBezTo>
                      <a:pt x="94734" y="115929"/>
                      <a:pt x="98317" y="115633"/>
                      <a:pt x="101881" y="115157"/>
                    </a:cubicBezTo>
                    <a:cubicBezTo>
                      <a:pt x="107279" y="114519"/>
                      <a:pt x="112639" y="113595"/>
                      <a:pt x="117942" y="112395"/>
                    </a:cubicBezTo>
                    <a:cubicBezTo>
                      <a:pt x="123834" y="111157"/>
                      <a:pt x="130012" y="109538"/>
                      <a:pt x="136949" y="107632"/>
                    </a:cubicBezTo>
                    <a:cubicBezTo>
                      <a:pt x="143441" y="105775"/>
                      <a:pt x="149799" y="103451"/>
                      <a:pt x="155957" y="100679"/>
                    </a:cubicBezTo>
                    <a:lnTo>
                      <a:pt x="117942" y="78677"/>
                    </a:lnTo>
                    <a:lnTo>
                      <a:pt x="112905" y="80391"/>
                    </a:lnTo>
                    <a:lnTo>
                      <a:pt x="107773" y="82010"/>
                    </a:lnTo>
                    <a:cubicBezTo>
                      <a:pt x="98269" y="85154"/>
                      <a:pt x="89431" y="87630"/>
                      <a:pt x="81447" y="89440"/>
                    </a:cubicBezTo>
                    <a:cubicBezTo>
                      <a:pt x="74082" y="91164"/>
                      <a:pt x="66574" y="92154"/>
                      <a:pt x="59018" y="92392"/>
                    </a:cubicBezTo>
                    <a:cubicBezTo>
                      <a:pt x="52375" y="92631"/>
                      <a:pt x="45732" y="92021"/>
                      <a:pt x="39251" y="90583"/>
                    </a:cubicBezTo>
                    <a:cubicBezTo>
                      <a:pt x="32826" y="89049"/>
                      <a:pt x="26668" y="86544"/>
                      <a:pt x="21003" y="83153"/>
                    </a:cubicBezTo>
                    <a:cubicBezTo>
                      <a:pt x="14712" y="79848"/>
                      <a:pt x="9257" y="75162"/>
                      <a:pt x="5037" y="69437"/>
                    </a:cubicBezTo>
                    <a:cubicBezTo>
                      <a:pt x="1958" y="65151"/>
                      <a:pt x="447" y="59941"/>
                      <a:pt x="760" y="54673"/>
                    </a:cubicBezTo>
                    <a:cubicBezTo>
                      <a:pt x="1350" y="49216"/>
                      <a:pt x="3535" y="44044"/>
                      <a:pt x="7033" y="39814"/>
                    </a:cubicBezTo>
                    <a:cubicBezTo>
                      <a:pt x="11424" y="34357"/>
                      <a:pt x="16651" y="29623"/>
                      <a:pt x="22524" y="25813"/>
                    </a:cubicBezTo>
                    <a:lnTo>
                      <a:pt x="0" y="12763"/>
                    </a:lnTo>
                    <a:lnTo>
                      <a:pt x="13210" y="5048"/>
                    </a:lnTo>
                    <a:lnTo>
                      <a:pt x="35544" y="18002"/>
                    </a:lnTo>
                    <a:cubicBezTo>
                      <a:pt x="45998" y="12782"/>
                      <a:pt x="56994" y="8725"/>
                      <a:pt x="68332" y="5905"/>
                    </a:cubicBezTo>
                    <a:cubicBezTo>
                      <a:pt x="79100" y="3143"/>
                      <a:pt x="90067" y="1171"/>
                      <a:pt x="101120" y="0"/>
                    </a:cubicBezTo>
                    <a:close/>
                    <a:moveTo>
                      <a:pt x="46949" y="62198"/>
                    </a:moveTo>
                    <a:cubicBezTo>
                      <a:pt x="51995" y="65075"/>
                      <a:pt x="57802" y="66332"/>
                      <a:pt x="63580" y="65818"/>
                    </a:cubicBezTo>
                    <a:cubicBezTo>
                      <a:pt x="71307" y="64865"/>
                      <a:pt x="78910" y="63141"/>
                      <a:pt x="86294" y="60674"/>
                    </a:cubicBezTo>
                    <a:lnTo>
                      <a:pt x="50560" y="39910"/>
                    </a:lnTo>
                    <a:cubicBezTo>
                      <a:pt x="37445" y="48606"/>
                      <a:pt x="36238" y="56036"/>
                      <a:pt x="46949" y="62198"/>
                    </a:cubicBezTo>
                    <a:close/>
                    <a:moveTo>
                      <a:pt x="172399" y="72676"/>
                    </a:moveTo>
                    <a:cubicBezTo>
                      <a:pt x="166953" y="69675"/>
                      <a:pt x="160680" y="68532"/>
                      <a:pt x="154532" y="69437"/>
                    </a:cubicBezTo>
                    <a:cubicBezTo>
                      <a:pt x="146092" y="70561"/>
                      <a:pt x="137757" y="72409"/>
                      <a:pt x="129632" y="74962"/>
                    </a:cubicBezTo>
                    <a:lnTo>
                      <a:pt x="165176" y="95536"/>
                    </a:lnTo>
                    <a:cubicBezTo>
                      <a:pt x="180287" y="86296"/>
                      <a:pt x="182758" y="78677"/>
                      <a:pt x="172399"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05" name="Google Shape;1805;p30"/>
            <p:cNvGrpSpPr/>
            <p:nvPr/>
          </p:nvGrpSpPr>
          <p:grpSpPr>
            <a:xfrm>
              <a:off x="3213031" y="4002823"/>
              <a:ext cx="664504" cy="467011"/>
              <a:chOff x="4994131" y="4819173"/>
              <a:chExt cx="664504" cy="467011"/>
            </a:xfrm>
          </p:grpSpPr>
          <p:sp>
            <p:nvSpPr>
              <p:cNvPr id="1806" name="Google Shape;1806;p30"/>
              <p:cNvSpPr/>
              <p:nvPr/>
            </p:nvSpPr>
            <p:spPr>
              <a:xfrm>
                <a:off x="4994131" y="4901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7" name="Google Shape;1807;p30"/>
              <p:cNvSpPr/>
              <p:nvPr/>
            </p:nvSpPr>
            <p:spPr>
              <a:xfrm>
                <a:off x="4994226" y="5009197"/>
                <a:ext cx="65576" cy="87630"/>
              </a:xfrm>
              <a:custGeom>
                <a:avLst/>
                <a:gdLst/>
                <a:ahLst/>
                <a:cxnLst/>
                <a:rect l="l" t="t" r="r" b="b"/>
                <a:pathLst>
                  <a:path w="65576" h="87630" extrusionOk="0">
                    <a:moveTo>
                      <a:pt x="0" y="87630"/>
                    </a:moveTo>
                    <a:lnTo>
                      <a:pt x="0" y="0"/>
                    </a:lnTo>
                    <a:lnTo>
                      <a:pt x="65576"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8" name="Google Shape;1808;p30"/>
              <p:cNvSpPr/>
              <p:nvPr/>
            </p:nvSpPr>
            <p:spPr>
              <a:xfrm>
                <a:off x="5608645" y="5011483"/>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09" name="Google Shape;1809;p30"/>
              <p:cNvSpPr/>
              <p:nvPr/>
            </p:nvSpPr>
            <p:spPr>
              <a:xfrm>
                <a:off x="4994131" y="4819173"/>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0" name="Google Shape;1810;p30"/>
              <p:cNvSpPr/>
              <p:nvPr/>
            </p:nvSpPr>
            <p:spPr>
              <a:xfrm>
                <a:off x="5088612" y="4871585"/>
                <a:ext cx="475616" cy="275248"/>
              </a:xfrm>
              <a:custGeom>
                <a:avLst/>
                <a:gdLst/>
                <a:ahLst/>
                <a:cxnLst/>
                <a:rect l="l" t="t" r="r" b="b"/>
                <a:pathLst>
                  <a:path w="475616" h="275248" extrusionOk="0">
                    <a:moveTo>
                      <a:pt x="475175" y="145899"/>
                    </a:moveTo>
                    <a:cubicBezTo>
                      <a:pt x="471849" y="178284"/>
                      <a:pt x="448849" y="210193"/>
                      <a:pt x="405987" y="234958"/>
                    </a:cubicBezTo>
                    <a:cubicBezTo>
                      <a:pt x="313040" y="288679"/>
                      <a:pt x="162500" y="288679"/>
                      <a:pt x="69553" y="234958"/>
                    </a:cubicBezTo>
                    <a:cubicBezTo>
                      <a:pt x="26691" y="210193"/>
                      <a:pt x="3692" y="178284"/>
                      <a:pt x="461" y="145899"/>
                    </a:cubicBezTo>
                    <a:cubicBezTo>
                      <a:pt x="-3626" y="107799"/>
                      <a:pt x="19468" y="69699"/>
                      <a:pt x="69553" y="40362"/>
                    </a:cubicBezTo>
                    <a:cubicBezTo>
                      <a:pt x="162500" y="-13454"/>
                      <a:pt x="313040" y="-13454"/>
                      <a:pt x="405987" y="40362"/>
                    </a:cubicBezTo>
                    <a:cubicBezTo>
                      <a:pt x="456072" y="69223"/>
                      <a:pt x="479167" y="107990"/>
                      <a:pt x="475175"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1" name="Google Shape;1811;p30"/>
              <p:cNvSpPr/>
              <p:nvPr/>
            </p:nvSpPr>
            <p:spPr>
              <a:xfrm>
                <a:off x="5089073" y="4888063"/>
                <a:ext cx="474714" cy="258770"/>
              </a:xfrm>
              <a:custGeom>
                <a:avLst/>
                <a:gdLst/>
                <a:ahLst/>
                <a:cxnLst/>
                <a:rect l="l" t="t" r="r" b="b"/>
                <a:pathLst>
                  <a:path w="474714" h="258770" extrusionOk="0">
                    <a:moveTo>
                      <a:pt x="474714" y="129421"/>
                    </a:moveTo>
                    <a:cubicBezTo>
                      <a:pt x="471388" y="161806"/>
                      <a:pt x="448389" y="193715"/>
                      <a:pt x="405527" y="218480"/>
                    </a:cubicBezTo>
                    <a:cubicBezTo>
                      <a:pt x="312580" y="272201"/>
                      <a:pt x="162040" y="272201"/>
                      <a:pt x="69092" y="218480"/>
                    </a:cubicBezTo>
                    <a:cubicBezTo>
                      <a:pt x="26230" y="193715"/>
                      <a:pt x="3231" y="161806"/>
                      <a:pt x="0" y="129421"/>
                    </a:cubicBezTo>
                    <a:cubicBezTo>
                      <a:pt x="3231" y="97036"/>
                      <a:pt x="26230" y="65127"/>
                      <a:pt x="69092" y="40362"/>
                    </a:cubicBezTo>
                    <a:cubicBezTo>
                      <a:pt x="162040" y="-13454"/>
                      <a:pt x="312580" y="-13454"/>
                      <a:pt x="405527" y="40362"/>
                    </a:cubicBezTo>
                    <a:cubicBezTo>
                      <a:pt x="448389" y="64937"/>
                      <a:pt x="471388" y="97036"/>
                      <a:pt x="474714"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2" name="Google Shape;1812;p30"/>
              <p:cNvSpPr/>
              <p:nvPr/>
            </p:nvSpPr>
            <p:spPr>
              <a:xfrm>
                <a:off x="5211197" y="4950333"/>
                <a:ext cx="220817" cy="138588"/>
              </a:xfrm>
              <a:custGeom>
                <a:avLst/>
                <a:gdLst/>
                <a:ahLst/>
                <a:cxnLst/>
                <a:rect l="l" t="t" r="r" b="b"/>
                <a:pathLst>
                  <a:path w="220817" h="138588" extrusionOk="0">
                    <a:moveTo>
                      <a:pt x="111669" y="21717"/>
                    </a:moveTo>
                    <a:cubicBezTo>
                      <a:pt x="108742" y="21679"/>
                      <a:pt x="105815" y="21898"/>
                      <a:pt x="102926" y="22384"/>
                    </a:cubicBezTo>
                    <a:cubicBezTo>
                      <a:pt x="99030" y="22955"/>
                      <a:pt x="94658" y="23717"/>
                      <a:pt x="89811" y="24765"/>
                    </a:cubicBezTo>
                    <a:cubicBezTo>
                      <a:pt x="84964" y="25813"/>
                      <a:pt x="80307" y="27051"/>
                      <a:pt x="74700" y="28670"/>
                    </a:cubicBezTo>
                    <a:cubicBezTo>
                      <a:pt x="69596" y="30204"/>
                      <a:pt x="64607" y="32109"/>
                      <a:pt x="59779" y="34385"/>
                    </a:cubicBezTo>
                    <a:lnTo>
                      <a:pt x="97794" y="56483"/>
                    </a:lnTo>
                    <a:lnTo>
                      <a:pt x="104637" y="54007"/>
                    </a:lnTo>
                    <a:cubicBezTo>
                      <a:pt x="114141" y="50768"/>
                      <a:pt x="123644" y="48006"/>
                      <a:pt x="132198" y="45815"/>
                    </a:cubicBezTo>
                    <a:cubicBezTo>
                      <a:pt x="140276" y="43624"/>
                      <a:pt x="148554" y="42253"/>
                      <a:pt x="156908" y="41720"/>
                    </a:cubicBezTo>
                    <a:cubicBezTo>
                      <a:pt x="164511" y="41215"/>
                      <a:pt x="172152" y="41720"/>
                      <a:pt x="179622" y="43244"/>
                    </a:cubicBezTo>
                    <a:cubicBezTo>
                      <a:pt x="187282" y="44872"/>
                      <a:pt x="194638" y="47739"/>
                      <a:pt x="201385" y="51721"/>
                    </a:cubicBezTo>
                    <a:cubicBezTo>
                      <a:pt x="208009" y="55064"/>
                      <a:pt x="213664" y="60045"/>
                      <a:pt x="217827" y="66199"/>
                    </a:cubicBezTo>
                    <a:cubicBezTo>
                      <a:pt x="220602" y="70656"/>
                      <a:pt x="221495" y="76038"/>
                      <a:pt x="220298" y="81153"/>
                    </a:cubicBezTo>
                    <a:cubicBezTo>
                      <a:pt x="218673" y="86773"/>
                      <a:pt x="215584" y="91869"/>
                      <a:pt x="211364" y="95917"/>
                    </a:cubicBezTo>
                    <a:cubicBezTo>
                      <a:pt x="206118" y="101213"/>
                      <a:pt x="200245" y="105851"/>
                      <a:pt x="193877" y="109728"/>
                    </a:cubicBezTo>
                    <a:lnTo>
                      <a:pt x="218207" y="123825"/>
                    </a:lnTo>
                    <a:lnTo>
                      <a:pt x="204902" y="131445"/>
                    </a:lnTo>
                    <a:lnTo>
                      <a:pt x="180382" y="117253"/>
                    </a:lnTo>
                    <a:cubicBezTo>
                      <a:pt x="168730" y="123044"/>
                      <a:pt x="156537" y="127663"/>
                      <a:pt x="143982" y="131064"/>
                    </a:cubicBezTo>
                    <a:cubicBezTo>
                      <a:pt x="130829" y="134731"/>
                      <a:pt x="117372" y="137255"/>
                      <a:pt x="103781" y="138589"/>
                    </a:cubicBezTo>
                    <a:lnTo>
                      <a:pt x="91236" y="116014"/>
                    </a:lnTo>
                    <a:cubicBezTo>
                      <a:pt x="94829" y="115919"/>
                      <a:pt x="98412" y="115633"/>
                      <a:pt x="101976" y="115157"/>
                    </a:cubicBezTo>
                    <a:cubicBezTo>
                      <a:pt x="107345" y="114510"/>
                      <a:pt x="112667" y="113586"/>
                      <a:pt x="117942" y="112395"/>
                    </a:cubicBezTo>
                    <a:cubicBezTo>
                      <a:pt x="123834" y="111157"/>
                      <a:pt x="130107" y="109538"/>
                      <a:pt x="136950" y="107632"/>
                    </a:cubicBezTo>
                    <a:cubicBezTo>
                      <a:pt x="143460" y="105823"/>
                      <a:pt x="149818" y="103499"/>
                      <a:pt x="155957" y="100679"/>
                    </a:cubicBezTo>
                    <a:lnTo>
                      <a:pt x="117942" y="78677"/>
                    </a:lnTo>
                    <a:lnTo>
                      <a:pt x="113000" y="80391"/>
                    </a:lnTo>
                    <a:lnTo>
                      <a:pt x="107773" y="82010"/>
                    </a:lnTo>
                    <a:cubicBezTo>
                      <a:pt x="98269" y="85182"/>
                      <a:pt x="89526" y="87659"/>
                      <a:pt x="81543" y="89440"/>
                    </a:cubicBezTo>
                    <a:cubicBezTo>
                      <a:pt x="74177" y="91154"/>
                      <a:pt x="66669" y="92145"/>
                      <a:pt x="59114" y="92393"/>
                    </a:cubicBezTo>
                    <a:cubicBezTo>
                      <a:pt x="52471" y="92678"/>
                      <a:pt x="45827" y="92069"/>
                      <a:pt x="39346" y="90583"/>
                    </a:cubicBezTo>
                    <a:cubicBezTo>
                      <a:pt x="32893" y="89040"/>
                      <a:pt x="26715" y="86535"/>
                      <a:pt x="21003" y="83153"/>
                    </a:cubicBezTo>
                    <a:cubicBezTo>
                      <a:pt x="14769" y="79848"/>
                      <a:pt x="9352" y="75200"/>
                      <a:pt x="5132" y="69532"/>
                    </a:cubicBezTo>
                    <a:cubicBezTo>
                      <a:pt x="2072" y="65246"/>
                      <a:pt x="561" y="60036"/>
                      <a:pt x="855" y="54769"/>
                    </a:cubicBezTo>
                    <a:cubicBezTo>
                      <a:pt x="1378" y="49263"/>
                      <a:pt x="3573" y="44044"/>
                      <a:pt x="7128" y="39814"/>
                    </a:cubicBezTo>
                    <a:cubicBezTo>
                      <a:pt x="11481" y="34357"/>
                      <a:pt x="16679" y="29623"/>
                      <a:pt x="22524" y="25813"/>
                    </a:cubicBezTo>
                    <a:lnTo>
                      <a:pt x="0" y="12763"/>
                    </a:lnTo>
                    <a:lnTo>
                      <a:pt x="13305" y="5048"/>
                    </a:lnTo>
                    <a:lnTo>
                      <a:pt x="35639" y="18002"/>
                    </a:lnTo>
                    <a:cubicBezTo>
                      <a:pt x="46093" y="12783"/>
                      <a:pt x="57089" y="8725"/>
                      <a:pt x="68427" y="5905"/>
                    </a:cubicBezTo>
                    <a:cubicBezTo>
                      <a:pt x="79195" y="3143"/>
                      <a:pt x="90162" y="1171"/>
                      <a:pt x="101215" y="0"/>
                    </a:cubicBezTo>
                    <a:close/>
                    <a:moveTo>
                      <a:pt x="46759" y="61817"/>
                    </a:moveTo>
                    <a:cubicBezTo>
                      <a:pt x="51758" y="64732"/>
                      <a:pt x="57546" y="65999"/>
                      <a:pt x="63295" y="65437"/>
                    </a:cubicBezTo>
                    <a:cubicBezTo>
                      <a:pt x="71050" y="64494"/>
                      <a:pt x="78691" y="62770"/>
                      <a:pt x="86104" y="60293"/>
                    </a:cubicBezTo>
                    <a:lnTo>
                      <a:pt x="50275" y="39624"/>
                    </a:lnTo>
                    <a:cubicBezTo>
                      <a:pt x="37160" y="48454"/>
                      <a:pt x="35991" y="55978"/>
                      <a:pt x="46759" y="62198"/>
                    </a:cubicBezTo>
                    <a:close/>
                    <a:moveTo>
                      <a:pt x="172209" y="72295"/>
                    </a:moveTo>
                    <a:cubicBezTo>
                      <a:pt x="166753" y="69323"/>
                      <a:pt x="160481" y="68218"/>
                      <a:pt x="154342" y="69152"/>
                    </a:cubicBezTo>
                    <a:cubicBezTo>
                      <a:pt x="145874" y="70237"/>
                      <a:pt x="137510" y="72057"/>
                      <a:pt x="129347" y="74581"/>
                    </a:cubicBezTo>
                    <a:lnTo>
                      <a:pt x="164891" y="95155"/>
                    </a:lnTo>
                    <a:cubicBezTo>
                      <a:pt x="180097" y="86296"/>
                      <a:pt x="182473" y="78867"/>
                      <a:pt x="17220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3" name="Google Shape;1813;p30"/>
              <p:cNvSpPr/>
              <p:nvPr/>
            </p:nvSpPr>
            <p:spPr>
              <a:xfrm>
                <a:off x="5302433" y="5053393"/>
                <a:ext cx="14635" cy="19050"/>
              </a:xfrm>
              <a:custGeom>
                <a:avLst/>
                <a:gdLst/>
                <a:ahLst/>
                <a:cxnLst/>
                <a:rect l="l" t="t" r="r" b="b"/>
                <a:pathLst>
                  <a:path w="14635" h="19050" extrusionOk="0">
                    <a:moveTo>
                      <a:pt x="0" y="12954"/>
                    </a:moveTo>
                    <a:cubicBezTo>
                      <a:pt x="0" y="12001"/>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4" name="Google Shape;1814;p30"/>
              <p:cNvSpPr/>
              <p:nvPr/>
            </p:nvSpPr>
            <p:spPr>
              <a:xfrm>
                <a:off x="5397946" y="5061584"/>
                <a:ext cx="31647" cy="14858"/>
              </a:xfrm>
              <a:custGeom>
                <a:avLst/>
                <a:gdLst/>
                <a:ahLst/>
                <a:cxnLst/>
                <a:rect l="l" t="t" r="r" b="b"/>
                <a:pathLst>
                  <a:path w="31647" h="14858" extrusionOk="0">
                    <a:moveTo>
                      <a:pt x="31648" y="12954"/>
                    </a:moveTo>
                    <a:lnTo>
                      <a:pt x="31648" y="0"/>
                    </a:lnTo>
                    <a:lnTo>
                      <a:pt x="0" y="2477"/>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5" name="Google Shape;1815;p30"/>
              <p:cNvSpPr/>
              <p:nvPr/>
            </p:nvSpPr>
            <p:spPr>
              <a:xfrm>
                <a:off x="5408591" y="5014055"/>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6" name="Google Shape;1816;p30"/>
              <p:cNvSpPr/>
              <p:nvPr/>
            </p:nvSpPr>
            <p:spPr>
              <a:xfrm>
                <a:off x="5334271" y="5018913"/>
                <a:ext cx="35639" cy="24669"/>
              </a:xfrm>
              <a:custGeom>
                <a:avLst/>
                <a:gdLst/>
                <a:ahLst/>
                <a:cxnLst/>
                <a:rect l="l" t="t" r="r" b="b"/>
                <a:pathLst>
                  <a:path w="35639" h="24669" extrusionOk="0">
                    <a:moveTo>
                      <a:pt x="0" y="7525"/>
                    </a:moveTo>
                    <a:lnTo>
                      <a:pt x="7888" y="0"/>
                    </a:lnTo>
                    <a:lnTo>
                      <a:pt x="35639" y="19050"/>
                    </a:lnTo>
                    <a:lnTo>
                      <a:pt x="33928" y="24670"/>
                    </a:lnTo>
                    <a:cubicBezTo>
                      <a:pt x="33928"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7" name="Google Shape;1817;p30"/>
              <p:cNvSpPr/>
              <p:nvPr/>
            </p:nvSpPr>
            <p:spPr>
              <a:xfrm>
                <a:off x="5261567" y="4977479"/>
                <a:ext cx="44382" cy="29146"/>
              </a:xfrm>
              <a:custGeom>
                <a:avLst/>
                <a:gdLst/>
                <a:ahLst/>
                <a:cxnLst/>
                <a:rect l="l" t="t" r="r" b="b"/>
                <a:pathLst>
                  <a:path w="44382" h="29146" extrusionOk="0">
                    <a:moveTo>
                      <a:pt x="0" y="8287"/>
                    </a:moveTo>
                    <a:lnTo>
                      <a:pt x="36875" y="29146"/>
                    </a:lnTo>
                    <a:lnTo>
                      <a:pt x="44383" y="23717"/>
                    </a:lnTo>
                    <a:lnTo>
                      <a:pt x="39441" y="17907"/>
                    </a:lnTo>
                    <a:cubicBezTo>
                      <a:pt x="36143" y="14135"/>
                      <a:pt x="32256" y="10925"/>
                      <a:pt x="27941" y="8382"/>
                    </a:cubicBezTo>
                    <a:cubicBezTo>
                      <a:pt x="25185" y="7811"/>
                      <a:pt x="7793" y="0"/>
                      <a:pt x="7793"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8" name="Google Shape;1818;p30"/>
              <p:cNvSpPr/>
              <p:nvPr/>
            </p:nvSpPr>
            <p:spPr>
              <a:xfrm>
                <a:off x="5302338" y="4953952"/>
                <a:ext cx="20528" cy="18478"/>
              </a:xfrm>
              <a:custGeom>
                <a:avLst/>
                <a:gdLst/>
                <a:ahLst/>
                <a:cxnLst/>
                <a:rect l="l" t="t" r="r" b="b"/>
                <a:pathLst>
                  <a:path w="20528" h="18478" extrusionOk="0">
                    <a:moveTo>
                      <a:pt x="20528" y="18479"/>
                    </a:moveTo>
                    <a:lnTo>
                      <a:pt x="20528" y="5524"/>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19" name="Google Shape;1819;p30"/>
              <p:cNvSpPr/>
              <p:nvPr/>
            </p:nvSpPr>
            <p:spPr>
              <a:xfrm>
                <a:off x="5210437" y="4950142"/>
                <a:ext cx="19672" cy="14668"/>
              </a:xfrm>
              <a:custGeom>
                <a:avLst/>
                <a:gdLst/>
                <a:ahLst/>
                <a:cxnLst/>
                <a:rect l="l" t="t" r="r" b="b"/>
                <a:pathLst>
                  <a:path w="19672" h="14668" extrusionOk="0">
                    <a:moveTo>
                      <a:pt x="0" y="12954"/>
                    </a:moveTo>
                    <a:lnTo>
                      <a:pt x="0" y="0"/>
                    </a:lnTo>
                    <a:lnTo>
                      <a:pt x="19673"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0" name="Google Shape;1820;p30"/>
              <p:cNvSpPr/>
              <p:nvPr/>
            </p:nvSpPr>
            <p:spPr>
              <a:xfrm>
                <a:off x="5211197" y="4993481"/>
                <a:ext cx="22524" cy="22764"/>
              </a:xfrm>
              <a:custGeom>
                <a:avLst/>
                <a:gdLst/>
                <a:ahLst/>
                <a:cxnLst/>
                <a:rect l="l" t="t" r="r" b="b"/>
                <a:pathLst>
                  <a:path w="22524" h="22764" extrusionOk="0">
                    <a:moveTo>
                      <a:pt x="0" y="13430"/>
                    </a:moveTo>
                    <a:lnTo>
                      <a:pt x="0" y="0"/>
                    </a:lnTo>
                    <a:lnTo>
                      <a:pt x="22524"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1" name="Google Shape;1821;p30"/>
              <p:cNvSpPr/>
              <p:nvPr/>
            </p:nvSpPr>
            <p:spPr>
              <a:xfrm>
                <a:off x="5211197" y="4937378"/>
                <a:ext cx="220817" cy="139065"/>
              </a:xfrm>
              <a:custGeom>
                <a:avLst/>
                <a:gdLst/>
                <a:ahLst/>
                <a:cxnLst/>
                <a:rect l="l" t="t" r="r" b="b"/>
                <a:pathLst>
                  <a:path w="220817" h="139065" extrusionOk="0">
                    <a:moveTo>
                      <a:pt x="111669" y="22098"/>
                    </a:moveTo>
                    <a:cubicBezTo>
                      <a:pt x="108742" y="22098"/>
                      <a:pt x="105815" y="22355"/>
                      <a:pt x="102926" y="22860"/>
                    </a:cubicBezTo>
                    <a:cubicBezTo>
                      <a:pt x="99030" y="23336"/>
                      <a:pt x="94658" y="24194"/>
                      <a:pt x="89811" y="25146"/>
                    </a:cubicBezTo>
                    <a:cubicBezTo>
                      <a:pt x="84964" y="26099"/>
                      <a:pt x="80307" y="27527"/>
                      <a:pt x="74700" y="29051"/>
                    </a:cubicBezTo>
                    <a:cubicBezTo>
                      <a:pt x="69606" y="30623"/>
                      <a:pt x="64626" y="32538"/>
                      <a:pt x="59779" y="34766"/>
                    </a:cubicBezTo>
                    <a:lnTo>
                      <a:pt x="97794" y="56864"/>
                    </a:lnTo>
                    <a:lnTo>
                      <a:pt x="104637" y="54483"/>
                    </a:lnTo>
                    <a:cubicBezTo>
                      <a:pt x="114141" y="51245"/>
                      <a:pt x="123644" y="48483"/>
                      <a:pt x="132198" y="46196"/>
                    </a:cubicBezTo>
                    <a:cubicBezTo>
                      <a:pt x="140276" y="44006"/>
                      <a:pt x="148554" y="42634"/>
                      <a:pt x="156908" y="42101"/>
                    </a:cubicBezTo>
                    <a:cubicBezTo>
                      <a:pt x="164511" y="41643"/>
                      <a:pt x="172142" y="42148"/>
                      <a:pt x="179622" y="43625"/>
                    </a:cubicBezTo>
                    <a:cubicBezTo>
                      <a:pt x="187291" y="45291"/>
                      <a:pt x="194638" y="48187"/>
                      <a:pt x="201385" y="52197"/>
                    </a:cubicBezTo>
                    <a:cubicBezTo>
                      <a:pt x="208028" y="55512"/>
                      <a:pt x="213693" y="60503"/>
                      <a:pt x="217827" y="66675"/>
                    </a:cubicBezTo>
                    <a:cubicBezTo>
                      <a:pt x="220602" y="71133"/>
                      <a:pt x="221495" y="76515"/>
                      <a:pt x="220298" y="81629"/>
                    </a:cubicBezTo>
                    <a:cubicBezTo>
                      <a:pt x="218644" y="87249"/>
                      <a:pt x="215574" y="92335"/>
                      <a:pt x="211364" y="96393"/>
                    </a:cubicBezTo>
                    <a:cubicBezTo>
                      <a:pt x="206090" y="101660"/>
                      <a:pt x="200226" y="106299"/>
                      <a:pt x="193877" y="110204"/>
                    </a:cubicBezTo>
                    <a:lnTo>
                      <a:pt x="218207" y="124206"/>
                    </a:lnTo>
                    <a:lnTo>
                      <a:pt x="204902" y="131921"/>
                    </a:lnTo>
                    <a:lnTo>
                      <a:pt x="180382" y="117729"/>
                    </a:lnTo>
                    <a:cubicBezTo>
                      <a:pt x="168711" y="123473"/>
                      <a:pt x="156527" y="128102"/>
                      <a:pt x="143982" y="131541"/>
                    </a:cubicBezTo>
                    <a:cubicBezTo>
                      <a:pt x="130810" y="135169"/>
                      <a:pt x="117372" y="137684"/>
                      <a:pt x="103781" y="139065"/>
                    </a:cubicBezTo>
                    <a:lnTo>
                      <a:pt x="91236" y="116015"/>
                    </a:lnTo>
                    <a:cubicBezTo>
                      <a:pt x="93612" y="116015"/>
                      <a:pt x="97129" y="116015"/>
                      <a:pt x="101976" y="115253"/>
                    </a:cubicBezTo>
                    <a:cubicBezTo>
                      <a:pt x="106823" y="114491"/>
                      <a:pt x="112050" y="113729"/>
                      <a:pt x="117942" y="112491"/>
                    </a:cubicBezTo>
                    <a:cubicBezTo>
                      <a:pt x="123834" y="111252"/>
                      <a:pt x="130107" y="109633"/>
                      <a:pt x="136950" y="107728"/>
                    </a:cubicBezTo>
                    <a:cubicBezTo>
                      <a:pt x="143450" y="105842"/>
                      <a:pt x="149799" y="103489"/>
                      <a:pt x="155957" y="100679"/>
                    </a:cubicBezTo>
                    <a:lnTo>
                      <a:pt x="117942" y="78772"/>
                    </a:lnTo>
                    <a:lnTo>
                      <a:pt x="113000" y="80486"/>
                    </a:lnTo>
                    <a:lnTo>
                      <a:pt x="107773" y="82106"/>
                    </a:lnTo>
                    <a:cubicBezTo>
                      <a:pt x="99163" y="85011"/>
                      <a:pt x="90410" y="87468"/>
                      <a:pt x="81543" y="89440"/>
                    </a:cubicBezTo>
                    <a:cubicBezTo>
                      <a:pt x="74187" y="91183"/>
                      <a:pt x="66669" y="92202"/>
                      <a:pt x="59114" y="92488"/>
                    </a:cubicBezTo>
                    <a:cubicBezTo>
                      <a:pt x="52471" y="92745"/>
                      <a:pt x="45818" y="92107"/>
                      <a:pt x="39346" y="90583"/>
                    </a:cubicBezTo>
                    <a:cubicBezTo>
                      <a:pt x="32912" y="89030"/>
                      <a:pt x="26734" y="86563"/>
                      <a:pt x="21003" y="83249"/>
                    </a:cubicBezTo>
                    <a:cubicBezTo>
                      <a:pt x="14759" y="79915"/>
                      <a:pt x="9342" y="75229"/>
                      <a:pt x="5132" y="69533"/>
                    </a:cubicBezTo>
                    <a:cubicBezTo>
                      <a:pt x="2072" y="65246"/>
                      <a:pt x="561" y="60036"/>
                      <a:pt x="855" y="54769"/>
                    </a:cubicBezTo>
                    <a:cubicBezTo>
                      <a:pt x="1397" y="49292"/>
                      <a:pt x="3592" y="44110"/>
                      <a:pt x="7128" y="39910"/>
                    </a:cubicBezTo>
                    <a:cubicBezTo>
                      <a:pt x="11500" y="34443"/>
                      <a:pt x="16698" y="29689"/>
                      <a:pt x="22524" y="25813"/>
                    </a:cubicBezTo>
                    <a:lnTo>
                      <a:pt x="0" y="12764"/>
                    </a:lnTo>
                    <a:lnTo>
                      <a:pt x="13305" y="5144"/>
                    </a:lnTo>
                    <a:lnTo>
                      <a:pt x="35639" y="18002"/>
                    </a:lnTo>
                    <a:cubicBezTo>
                      <a:pt x="46093" y="12811"/>
                      <a:pt x="57089" y="8782"/>
                      <a:pt x="68427" y="6001"/>
                    </a:cubicBezTo>
                    <a:cubicBezTo>
                      <a:pt x="79205" y="3258"/>
                      <a:pt x="90162" y="1248"/>
                      <a:pt x="101215" y="0"/>
                    </a:cubicBezTo>
                    <a:close/>
                    <a:moveTo>
                      <a:pt x="46759" y="62294"/>
                    </a:moveTo>
                    <a:cubicBezTo>
                      <a:pt x="51786" y="65113"/>
                      <a:pt x="57555" y="66342"/>
                      <a:pt x="63295" y="65818"/>
                    </a:cubicBezTo>
                    <a:cubicBezTo>
                      <a:pt x="71069" y="64970"/>
                      <a:pt x="78720" y="63246"/>
                      <a:pt x="86104" y="60674"/>
                    </a:cubicBezTo>
                    <a:lnTo>
                      <a:pt x="50275" y="40005"/>
                    </a:lnTo>
                    <a:cubicBezTo>
                      <a:pt x="37160" y="48578"/>
                      <a:pt x="35991" y="56007"/>
                      <a:pt x="46759" y="62294"/>
                    </a:cubicBezTo>
                    <a:close/>
                    <a:moveTo>
                      <a:pt x="172209" y="72771"/>
                    </a:moveTo>
                    <a:cubicBezTo>
                      <a:pt x="166763" y="69771"/>
                      <a:pt x="160491" y="68628"/>
                      <a:pt x="154342" y="69533"/>
                    </a:cubicBezTo>
                    <a:cubicBezTo>
                      <a:pt x="145864" y="70609"/>
                      <a:pt x="137491" y="72457"/>
                      <a:pt x="129347" y="75057"/>
                    </a:cubicBezTo>
                    <a:lnTo>
                      <a:pt x="164891" y="95631"/>
                    </a:lnTo>
                    <a:cubicBezTo>
                      <a:pt x="180097" y="86297"/>
                      <a:pt x="182473" y="78677"/>
                      <a:pt x="17220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22" name="Google Shape;1822;p30"/>
            <p:cNvGrpSpPr/>
            <p:nvPr/>
          </p:nvGrpSpPr>
          <p:grpSpPr>
            <a:xfrm>
              <a:off x="3192597" y="3904144"/>
              <a:ext cx="664599" cy="467011"/>
              <a:chOff x="4973697" y="4720494"/>
              <a:chExt cx="664599" cy="467011"/>
            </a:xfrm>
          </p:grpSpPr>
          <p:sp>
            <p:nvSpPr>
              <p:cNvPr id="1823" name="Google Shape;1823;p30"/>
              <p:cNvSpPr/>
              <p:nvPr/>
            </p:nvSpPr>
            <p:spPr>
              <a:xfrm>
                <a:off x="4973697" y="480288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4" name="Google Shape;1824;p30"/>
              <p:cNvSpPr/>
              <p:nvPr/>
            </p:nvSpPr>
            <p:spPr>
              <a:xfrm>
                <a:off x="4973792" y="491051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5" name="Google Shape;1825;p30"/>
              <p:cNvSpPr/>
              <p:nvPr/>
            </p:nvSpPr>
            <p:spPr>
              <a:xfrm>
                <a:off x="5588212" y="4912804"/>
                <a:ext cx="50084" cy="118109"/>
              </a:xfrm>
              <a:custGeom>
                <a:avLst/>
                <a:gdLst/>
                <a:ahLst/>
                <a:cxnLst/>
                <a:rect l="l" t="t" r="r" b="b"/>
                <a:pathLst>
                  <a:path w="50084" h="118109" extrusionOk="0">
                    <a:moveTo>
                      <a:pt x="50085" y="0"/>
                    </a:moveTo>
                    <a:lnTo>
                      <a:pt x="50085" y="82391"/>
                    </a:lnTo>
                    <a:lnTo>
                      <a:pt x="16536"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6" name="Google Shape;1826;p30"/>
              <p:cNvSpPr/>
              <p:nvPr/>
            </p:nvSpPr>
            <p:spPr>
              <a:xfrm>
                <a:off x="4973697" y="472049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7" name="Google Shape;1827;p30"/>
              <p:cNvSpPr/>
              <p:nvPr/>
            </p:nvSpPr>
            <p:spPr>
              <a:xfrm>
                <a:off x="5068198" y="4772810"/>
                <a:ext cx="475691" cy="275343"/>
              </a:xfrm>
              <a:custGeom>
                <a:avLst/>
                <a:gdLst/>
                <a:ahLst/>
                <a:cxnLst/>
                <a:rect l="l" t="t" r="r" b="b"/>
                <a:pathLst>
                  <a:path w="475691" h="275343" extrusionOk="0">
                    <a:moveTo>
                      <a:pt x="475252" y="145899"/>
                    </a:moveTo>
                    <a:cubicBezTo>
                      <a:pt x="471925" y="178284"/>
                      <a:pt x="448831" y="210193"/>
                      <a:pt x="406064" y="235053"/>
                    </a:cubicBezTo>
                    <a:cubicBezTo>
                      <a:pt x="313117" y="288774"/>
                      <a:pt x="162482" y="288774"/>
                      <a:pt x="69630" y="235053"/>
                    </a:cubicBezTo>
                    <a:cubicBezTo>
                      <a:pt x="26768" y="210193"/>
                      <a:pt x="3769" y="177903"/>
                      <a:pt x="443" y="145899"/>
                    </a:cubicBezTo>
                    <a:cubicBezTo>
                      <a:pt x="-3549" y="107799"/>
                      <a:pt x="19450" y="69699"/>
                      <a:pt x="69630" y="40362"/>
                    </a:cubicBezTo>
                    <a:cubicBezTo>
                      <a:pt x="162482" y="-13454"/>
                      <a:pt x="313117" y="-13454"/>
                      <a:pt x="406064" y="40362"/>
                    </a:cubicBezTo>
                    <a:cubicBezTo>
                      <a:pt x="456054" y="69318"/>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8" name="Google Shape;1828;p30"/>
              <p:cNvSpPr/>
              <p:nvPr/>
            </p:nvSpPr>
            <p:spPr>
              <a:xfrm>
                <a:off x="5068640" y="4789288"/>
                <a:ext cx="474809" cy="258865"/>
              </a:xfrm>
              <a:custGeom>
                <a:avLst/>
                <a:gdLst/>
                <a:ahLst/>
                <a:cxnLst/>
                <a:rect l="l" t="t" r="r" b="b"/>
                <a:pathLst>
                  <a:path w="474809" h="258865" extrusionOk="0">
                    <a:moveTo>
                      <a:pt x="474809" y="129421"/>
                    </a:moveTo>
                    <a:cubicBezTo>
                      <a:pt x="471483" y="161806"/>
                      <a:pt x="448389" y="193715"/>
                      <a:pt x="405622" y="218575"/>
                    </a:cubicBezTo>
                    <a:cubicBezTo>
                      <a:pt x="312675" y="272296"/>
                      <a:pt x="162040" y="272296"/>
                      <a:pt x="69188" y="218575"/>
                    </a:cubicBezTo>
                    <a:cubicBezTo>
                      <a:pt x="26325" y="193715"/>
                      <a:pt x="3326" y="161425"/>
                      <a:pt x="0" y="129421"/>
                    </a:cubicBezTo>
                    <a:cubicBezTo>
                      <a:pt x="3326" y="97036"/>
                      <a:pt x="26325" y="65223"/>
                      <a:pt x="69188" y="40362"/>
                    </a:cubicBezTo>
                    <a:cubicBezTo>
                      <a:pt x="162040" y="-13454"/>
                      <a:pt x="312675" y="-13454"/>
                      <a:pt x="405622" y="40362"/>
                    </a:cubicBezTo>
                    <a:cubicBezTo>
                      <a:pt x="448389" y="65223"/>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29" name="Google Shape;1829;p30"/>
              <p:cNvSpPr/>
              <p:nvPr/>
            </p:nvSpPr>
            <p:spPr>
              <a:xfrm>
                <a:off x="5190479" y="4851558"/>
                <a:ext cx="221040" cy="139065"/>
              </a:xfrm>
              <a:custGeom>
                <a:avLst/>
                <a:gdLst/>
                <a:ahLst/>
                <a:cxnLst/>
                <a:rect l="l" t="t" r="r" b="b"/>
                <a:pathLst>
                  <a:path w="221040" h="139065" extrusionOk="0">
                    <a:moveTo>
                      <a:pt x="111955" y="22193"/>
                    </a:moveTo>
                    <a:cubicBezTo>
                      <a:pt x="109027" y="22155"/>
                      <a:pt x="106100" y="22374"/>
                      <a:pt x="103211" y="22860"/>
                    </a:cubicBezTo>
                    <a:cubicBezTo>
                      <a:pt x="99315" y="23431"/>
                      <a:pt x="94943" y="24194"/>
                      <a:pt x="90096" y="25241"/>
                    </a:cubicBezTo>
                    <a:cubicBezTo>
                      <a:pt x="84992" y="26280"/>
                      <a:pt x="79946" y="27575"/>
                      <a:pt x="74985" y="29146"/>
                    </a:cubicBezTo>
                    <a:cubicBezTo>
                      <a:pt x="69872" y="30632"/>
                      <a:pt x="64882" y="32509"/>
                      <a:pt x="60064" y="34766"/>
                    </a:cubicBezTo>
                    <a:lnTo>
                      <a:pt x="98079" y="56864"/>
                    </a:lnTo>
                    <a:lnTo>
                      <a:pt x="104922" y="54483"/>
                    </a:lnTo>
                    <a:cubicBezTo>
                      <a:pt x="114426" y="51245"/>
                      <a:pt x="123929" y="48482"/>
                      <a:pt x="132388" y="46196"/>
                    </a:cubicBezTo>
                    <a:cubicBezTo>
                      <a:pt x="140476" y="44063"/>
                      <a:pt x="148753" y="42691"/>
                      <a:pt x="157098" y="42100"/>
                    </a:cubicBezTo>
                    <a:cubicBezTo>
                      <a:pt x="164739" y="41672"/>
                      <a:pt x="172399" y="42215"/>
                      <a:pt x="179907" y="43720"/>
                    </a:cubicBezTo>
                    <a:cubicBezTo>
                      <a:pt x="187576" y="45330"/>
                      <a:pt x="194932" y="48187"/>
                      <a:pt x="201670" y="52197"/>
                    </a:cubicBezTo>
                    <a:cubicBezTo>
                      <a:pt x="208294" y="55540"/>
                      <a:pt x="213949" y="60522"/>
                      <a:pt x="218112" y="66675"/>
                    </a:cubicBezTo>
                    <a:cubicBezTo>
                      <a:pt x="220868" y="71142"/>
                      <a:pt x="221723" y="76524"/>
                      <a:pt x="220488" y="81629"/>
                    </a:cubicBezTo>
                    <a:cubicBezTo>
                      <a:pt x="218872" y="87258"/>
                      <a:pt x="215793" y="92354"/>
                      <a:pt x="211554" y="96393"/>
                    </a:cubicBezTo>
                    <a:cubicBezTo>
                      <a:pt x="206318" y="101660"/>
                      <a:pt x="200473" y="106299"/>
                      <a:pt x="194162" y="110204"/>
                    </a:cubicBezTo>
                    <a:lnTo>
                      <a:pt x="218397" y="124206"/>
                    </a:lnTo>
                    <a:lnTo>
                      <a:pt x="205187" y="131921"/>
                    </a:lnTo>
                    <a:lnTo>
                      <a:pt x="180667" y="117729"/>
                    </a:lnTo>
                    <a:cubicBezTo>
                      <a:pt x="168987" y="123530"/>
                      <a:pt x="156765" y="128159"/>
                      <a:pt x="144172" y="131540"/>
                    </a:cubicBezTo>
                    <a:cubicBezTo>
                      <a:pt x="131010" y="135179"/>
                      <a:pt x="117562" y="137703"/>
                      <a:pt x="103971" y="139065"/>
                    </a:cubicBezTo>
                    <a:lnTo>
                      <a:pt x="91236" y="116110"/>
                    </a:lnTo>
                    <a:cubicBezTo>
                      <a:pt x="94800" y="116014"/>
                      <a:pt x="98355" y="115729"/>
                      <a:pt x="101881" y="115253"/>
                    </a:cubicBezTo>
                    <a:cubicBezTo>
                      <a:pt x="107279" y="114614"/>
                      <a:pt x="112639" y="113690"/>
                      <a:pt x="117942" y="112490"/>
                    </a:cubicBezTo>
                    <a:cubicBezTo>
                      <a:pt x="123834" y="111252"/>
                      <a:pt x="130012" y="109633"/>
                      <a:pt x="136950" y="107728"/>
                    </a:cubicBezTo>
                    <a:cubicBezTo>
                      <a:pt x="143441" y="105870"/>
                      <a:pt x="149799" y="103546"/>
                      <a:pt x="155957" y="100774"/>
                    </a:cubicBezTo>
                    <a:lnTo>
                      <a:pt x="117942" y="78772"/>
                    </a:lnTo>
                    <a:lnTo>
                      <a:pt x="113000" y="80486"/>
                    </a:lnTo>
                    <a:lnTo>
                      <a:pt x="107773" y="82105"/>
                    </a:lnTo>
                    <a:cubicBezTo>
                      <a:pt x="98269" y="85249"/>
                      <a:pt x="89431" y="87725"/>
                      <a:pt x="81447" y="89535"/>
                    </a:cubicBezTo>
                    <a:cubicBezTo>
                      <a:pt x="74111" y="91202"/>
                      <a:pt x="66631" y="92192"/>
                      <a:pt x="59114" y="92488"/>
                    </a:cubicBezTo>
                    <a:cubicBezTo>
                      <a:pt x="52470" y="92726"/>
                      <a:pt x="45827" y="92126"/>
                      <a:pt x="39346" y="90678"/>
                    </a:cubicBezTo>
                    <a:cubicBezTo>
                      <a:pt x="32902" y="89125"/>
                      <a:pt x="26715" y="86620"/>
                      <a:pt x="21003" y="83248"/>
                    </a:cubicBezTo>
                    <a:cubicBezTo>
                      <a:pt x="14712" y="79943"/>
                      <a:pt x="9257" y="75257"/>
                      <a:pt x="5037" y="69532"/>
                    </a:cubicBezTo>
                    <a:cubicBezTo>
                      <a:pt x="1958" y="65246"/>
                      <a:pt x="447" y="60036"/>
                      <a:pt x="760" y="54769"/>
                    </a:cubicBezTo>
                    <a:cubicBezTo>
                      <a:pt x="1350" y="49311"/>
                      <a:pt x="3535" y="44139"/>
                      <a:pt x="7033" y="39910"/>
                    </a:cubicBezTo>
                    <a:cubicBezTo>
                      <a:pt x="11471" y="34461"/>
                      <a:pt x="16689" y="29708"/>
                      <a:pt x="22524" y="25813"/>
                    </a:cubicBezTo>
                    <a:lnTo>
                      <a:pt x="0" y="12859"/>
                    </a:lnTo>
                    <a:lnTo>
                      <a:pt x="13210" y="5144"/>
                    </a:lnTo>
                    <a:lnTo>
                      <a:pt x="35544" y="18097"/>
                    </a:lnTo>
                    <a:cubicBezTo>
                      <a:pt x="45998" y="12878"/>
                      <a:pt x="56994" y="8820"/>
                      <a:pt x="68332" y="6001"/>
                    </a:cubicBezTo>
                    <a:cubicBezTo>
                      <a:pt x="79110" y="3257"/>
                      <a:pt x="90067" y="1248"/>
                      <a:pt x="101120" y="0"/>
                    </a:cubicBezTo>
                    <a:close/>
                    <a:moveTo>
                      <a:pt x="47044" y="62294"/>
                    </a:moveTo>
                    <a:cubicBezTo>
                      <a:pt x="52043" y="65199"/>
                      <a:pt x="57830" y="66427"/>
                      <a:pt x="63580" y="65818"/>
                    </a:cubicBezTo>
                    <a:cubicBezTo>
                      <a:pt x="71307" y="64951"/>
                      <a:pt x="78929" y="63265"/>
                      <a:pt x="86294" y="60770"/>
                    </a:cubicBezTo>
                    <a:lnTo>
                      <a:pt x="50560" y="40005"/>
                    </a:lnTo>
                    <a:cubicBezTo>
                      <a:pt x="37540" y="48673"/>
                      <a:pt x="35924" y="56102"/>
                      <a:pt x="47139" y="62294"/>
                    </a:cubicBezTo>
                    <a:close/>
                    <a:moveTo>
                      <a:pt x="172494" y="72771"/>
                    </a:moveTo>
                    <a:cubicBezTo>
                      <a:pt x="167020" y="69752"/>
                      <a:pt x="160709" y="68609"/>
                      <a:pt x="154532" y="69532"/>
                    </a:cubicBezTo>
                    <a:cubicBezTo>
                      <a:pt x="146092" y="70656"/>
                      <a:pt x="137757" y="72504"/>
                      <a:pt x="129632" y="75057"/>
                    </a:cubicBezTo>
                    <a:lnTo>
                      <a:pt x="165176" y="95631"/>
                    </a:lnTo>
                    <a:cubicBezTo>
                      <a:pt x="180382" y="86296"/>
                      <a:pt x="182853" y="78705"/>
                      <a:pt x="172589" y="7286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0" name="Google Shape;1830;p30"/>
              <p:cNvSpPr/>
              <p:nvPr/>
            </p:nvSpPr>
            <p:spPr>
              <a:xfrm>
                <a:off x="5282000" y="4954714"/>
                <a:ext cx="14540" cy="19050"/>
              </a:xfrm>
              <a:custGeom>
                <a:avLst/>
                <a:gdLst/>
                <a:ahLst/>
                <a:cxnLst/>
                <a:rect l="l" t="t" r="r" b="b"/>
                <a:pathLst>
                  <a:path w="14540" h="19050" extrusionOk="0">
                    <a:moveTo>
                      <a:pt x="0" y="12954"/>
                    </a:moveTo>
                    <a:cubicBezTo>
                      <a:pt x="0" y="12002"/>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1" name="Google Shape;1831;p30"/>
              <p:cNvSpPr/>
              <p:nvPr/>
            </p:nvSpPr>
            <p:spPr>
              <a:xfrm>
                <a:off x="5377608" y="4962906"/>
                <a:ext cx="31552" cy="14858"/>
              </a:xfrm>
              <a:custGeom>
                <a:avLst/>
                <a:gdLst/>
                <a:ahLst/>
                <a:cxnLst/>
                <a:rect l="l" t="t" r="r" b="b"/>
                <a:pathLst>
                  <a:path w="31552" h="14858" extrusionOk="0">
                    <a:moveTo>
                      <a:pt x="31552" y="12859"/>
                    </a:moveTo>
                    <a:lnTo>
                      <a:pt x="31552" y="0"/>
                    </a:lnTo>
                    <a:lnTo>
                      <a:pt x="0" y="2381"/>
                    </a:lnTo>
                    <a:lnTo>
                      <a:pt x="18152" y="14859"/>
                    </a:lnTo>
                    <a:lnTo>
                      <a:pt x="31552"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2" name="Google Shape;1832;p30"/>
              <p:cNvSpPr/>
              <p:nvPr/>
            </p:nvSpPr>
            <p:spPr>
              <a:xfrm>
                <a:off x="5388158" y="491537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3" name="Google Shape;1833;p30"/>
              <p:cNvSpPr/>
              <p:nvPr/>
            </p:nvSpPr>
            <p:spPr>
              <a:xfrm>
                <a:off x="5313838" y="4920138"/>
                <a:ext cx="35639" cy="24765"/>
              </a:xfrm>
              <a:custGeom>
                <a:avLst/>
                <a:gdLst/>
                <a:ahLst/>
                <a:cxnLst/>
                <a:rect l="l" t="t" r="r" b="b"/>
                <a:pathLst>
                  <a:path w="35639" h="24765"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4" name="Google Shape;1834;p30"/>
              <p:cNvSpPr/>
              <p:nvPr/>
            </p:nvSpPr>
            <p:spPr>
              <a:xfrm>
                <a:off x="5241229" y="4878705"/>
                <a:ext cx="44382" cy="29241"/>
              </a:xfrm>
              <a:custGeom>
                <a:avLst/>
                <a:gdLst/>
                <a:ahLst/>
                <a:cxnLst/>
                <a:rect l="l" t="t" r="r" b="b"/>
                <a:pathLst>
                  <a:path w="44382" h="29241" extrusionOk="0">
                    <a:moveTo>
                      <a:pt x="0" y="8382"/>
                    </a:moveTo>
                    <a:lnTo>
                      <a:pt x="36875" y="29242"/>
                    </a:lnTo>
                    <a:lnTo>
                      <a:pt x="44383" y="23813"/>
                    </a:lnTo>
                    <a:cubicBezTo>
                      <a:pt x="44383" y="23813"/>
                      <a:pt x="39726" y="18479"/>
                      <a:pt x="39441" y="17907"/>
                    </a:cubicBezTo>
                    <a:cubicBezTo>
                      <a:pt x="39156" y="17335"/>
                      <a:pt x="30697" y="8858"/>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5" name="Google Shape;1835;p30"/>
              <p:cNvSpPr/>
              <p:nvPr/>
            </p:nvSpPr>
            <p:spPr>
              <a:xfrm>
                <a:off x="5282000" y="4855273"/>
                <a:ext cx="20528" cy="18478"/>
              </a:xfrm>
              <a:custGeom>
                <a:avLst/>
                <a:gdLst/>
                <a:ahLst/>
                <a:cxnLst/>
                <a:rect l="l" t="t" r="r" b="b"/>
                <a:pathLst>
                  <a:path w="20528" h="18478" extrusionOk="0">
                    <a:moveTo>
                      <a:pt x="20528" y="18479"/>
                    </a:moveTo>
                    <a:lnTo>
                      <a:pt x="20528" y="5525"/>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6" name="Google Shape;1836;p30"/>
              <p:cNvSpPr/>
              <p:nvPr/>
            </p:nvSpPr>
            <p:spPr>
              <a:xfrm>
                <a:off x="5190099" y="4851463"/>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7" name="Google Shape;1837;p30"/>
              <p:cNvSpPr/>
              <p:nvPr/>
            </p:nvSpPr>
            <p:spPr>
              <a:xfrm>
                <a:off x="5190859" y="4894802"/>
                <a:ext cx="22428" cy="22764"/>
              </a:xfrm>
              <a:custGeom>
                <a:avLst/>
                <a:gdLst/>
                <a:ahLst/>
                <a:cxnLst/>
                <a:rect l="l" t="t" r="r" b="b"/>
                <a:pathLst>
                  <a:path w="22428" h="22764" extrusionOk="0">
                    <a:moveTo>
                      <a:pt x="0" y="13430"/>
                    </a:moveTo>
                    <a:lnTo>
                      <a:pt x="0" y="0"/>
                    </a:lnTo>
                    <a:lnTo>
                      <a:pt x="22429"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38" name="Google Shape;1838;p30"/>
              <p:cNvSpPr/>
              <p:nvPr/>
            </p:nvSpPr>
            <p:spPr>
              <a:xfrm>
                <a:off x="5190764" y="4838795"/>
                <a:ext cx="221036" cy="139064"/>
              </a:xfrm>
              <a:custGeom>
                <a:avLst/>
                <a:gdLst/>
                <a:ahLst/>
                <a:cxnLst/>
                <a:rect l="l" t="t" r="r" b="b"/>
                <a:pathLst>
                  <a:path w="221036" h="139064" extrusionOk="0">
                    <a:moveTo>
                      <a:pt x="111669" y="22003"/>
                    </a:moveTo>
                    <a:cubicBezTo>
                      <a:pt x="108742" y="22012"/>
                      <a:pt x="105825" y="22231"/>
                      <a:pt x="102926" y="22670"/>
                    </a:cubicBezTo>
                    <a:cubicBezTo>
                      <a:pt x="99029" y="23241"/>
                      <a:pt x="94658" y="24003"/>
                      <a:pt x="89811" y="25051"/>
                    </a:cubicBezTo>
                    <a:cubicBezTo>
                      <a:pt x="84964" y="26098"/>
                      <a:pt x="80307" y="27432"/>
                      <a:pt x="74700" y="28956"/>
                    </a:cubicBezTo>
                    <a:cubicBezTo>
                      <a:pt x="69596" y="30518"/>
                      <a:pt x="64616" y="32423"/>
                      <a:pt x="59779" y="34671"/>
                    </a:cubicBezTo>
                    <a:lnTo>
                      <a:pt x="97794" y="56769"/>
                    </a:lnTo>
                    <a:lnTo>
                      <a:pt x="104637" y="54292"/>
                    </a:lnTo>
                    <a:cubicBezTo>
                      <a:pt x="114140" y="51054"/>
                      <a:pt x="123644" y="48387"/>
                      <a:pt x="132103" y="46101"/>
                    </a:cubicBezTo>
                    <a:cubicBezTo>
                      <a:pt x="140181" y="43920"/>
                      <a:pt x="148459" y="42548"/>
                      <a:pt x="156812" y="42005"/>
                    </a:cubicBezTo>
                    <a:cubicBezTo>
                      <a:pt x="164454" y="41500"/>
                      <a:pt x="172123" y="42005"/>
                      <a:pt x="179622" y="43529"/>
                    </a:cubicBezTo>
                    <a:cubicBezTo>
                      <a:pt x="187282" y="45177"/>
                      <a:pt x="194628" y="48035"/>
                      <a:pt x="201385" y="52006"/>
                    </a:cubicBezTo>
                    <a:cubicBezTo>
                      <a:pt x="208123" y="55340"/>
                      <a:pt x="213883" y="60360"/>
                      <a:pt x="218112" y="66580"/>
                    </a:cubicBezTo>
                    <a:cubicBezTo>
                      <a:pt x="220868" y="71085"/>
                      <a:pt x="221714" y="76495"/>
                      <a:pt x="220488" y="81629"/>
                    </a:cubicBezTo>
                    <a:cubicBezTo>
                      <a:pt x="218872" y="87230"/>
                      <a:pt x="215793" y="92297"/>
                      <a:pt x="211554" y="96298"/>
                    </a:cubicBezTo>
                    <a:cubicBezTo>
                      <a:pt x="206337" y="101594"/>
                      <a:pt x="200501" y="106232"/>
                      <a:pt x="194162" y="110109"/>
                    </a:cubicBezTo>
                    <a:lnTo>
                      <a:pt x="218397" y="124206"/>
                    </a:lnTo>
                    <a:lnTo>
                      <a:pt x="205187" y="131826"/>
                    </a:lnTo>
                    <a:lnTo>
                      <a:pt x="180667" y="117729"/>
                    </a:lnTo>
                    <a:cubicBezTo>
                      <a:pt x="168987" y="123501"/>
                      <a:pt x="156765" y="128092"/>
                      <a:pt x="144172" y="131445"/>
                    </a:cubicBezTo>
                    <a:cubicBezTo>
                      <a:pt x="131010" y="135122"/>
                      <a:pt x="117562" y="137665"/>
                      <a:pt x="103971" y="139065"/>
                    </a:cubicBezTo>
                    <a:lnTo>
                      <a:pt x="91236" y="116014"/>
                    </a:lnTo>
                    <a:cubicBezTo>
                      <a:pt x="94800" y="115919"/>
                      <a:pt x="98355" y="115633"/>
                      <a:pt x="101881" y="115157"/>
                    </a:cubicBezTo>
                    <a:cubicBezTo>
                      <a:pt x="107288" y="114567"/>
                      <a:pt x="112648" y="113643"/>
                      <a:pt x="117942" y="112395"/>
                    </a:cubicBezTo>
                    <a:cubicBezTo>
                      <a:pt x="123834" y="111157"/>
                      <a:pt x="130012" y="109538"/>
                      <a:pt x="136950" y="107632"/>
                    </a:cubicBezTo>
                    <a:cubicBezTo>
                      <a:pt x="143460" y="105823"/>
                      <a:pt x="149818" y="103489"/>
                      <a:pt x="155957" y="100679"/>
                    </a:cubicBezTo>
                    <a:lnTo>
                      <a:pt x="117942" y="78676"/>
                    </a:lnTo>
                    <a:cubicBezTo>
                      <a:pt x="116326" y="79334"/>
                      <a:pt x="114673" y="79905"/>
                      <a:pt x="113000" y="80391"/>
                    </a:cubicBezTo>
                    <a:lnTo>
                      <a:pt x="107773" y="82010"/>
                    </a:lnTo>
                    <a:cubicBezTo>
                      <a:pt x="98269" y="85154"/>
                      <a:pt x="89431" y="87630"/>
                      <a:pt x="81448" y="89440"/>
                    </a:cubicBezTo>
                    <a:cubicBezTo>
                      <a:pt x="74111" y="91135"/>
                      <a:pt x="66631" y="92154"/>
                      <a:pt x="59114" y="92488"/>
                    </a:cubicBezTo>
                    <a:cubicBezTo>
                      <a:pt x="52470" y="92697"/>
                      <a:pt x="45827" y="92059"/>
                      <a:pt x="39346" y="90583"/>
                    </a:cubicBezTo>
                    <a:cubicBezTo>
                      <a:pt x="32883" y="89068"/>
                      <a:pt x="26696" y="86563"/>
                      <a:pt x="21003" y="83153"/>
                    </a:cubicBezTo>
                    <a:cubicBezTo>
                      <a:pt x="14702" y="79915"/>
                      <a:pt x="9238" y="75247"/>
                      <a:pt x="5037" y="69532"/>
                    </a:cubicBezTo>
                    <a:cubicBezTo>
                      <a:pt x="1977" y="65246"/>
                      <a:pt x="466" y="60036"/>
                      <a:pt x="760" y="54769"/>
                    </a:cubicBezTo>
                    <a:cubicBezTo>
                      <a:pt x="1331" y="49273"/>
                      <a:pt x="3507" y="44062"/>
                      <a:pt x="7033" y="39814"/>
                    </a:cubicBezTo>
                    <a:cubicBezTo>
                      <a:pt x="11471" y="34404"/>
                      <a:pt x="16698" y="29680"/>
                      <a:pt x="22524" y="25813"/>
                    </a:cubicBezTo>
                    <a:lnTo>
                      <a:pt x="0" y="12763"/>
                    </a:lnTo>
                    <a:lnTo>
                      <a:pt x="13210" y="5048"/>
                    </a:lnTo>
                    <a:lnTo>
                      <a:pt x="35544" y="18002"/>
                    </a:lnTo>
                    <a:cubicBezTo>
                      <a:pt x="45998" y="12782"/>
                      <a:pt x="56994" y="8725"/>
                      <a:pt x="68332" y="5905"/>
                    </a:cubicBezTo>
                    <a:cubicBezTo>
                      <a:pt x="79110" y="3143"/>
                      <a:pt x="90067" y="1171"/>
                      <a:pt x="101120" y="0"/>
                    </a:cubicBezTo>
                    <a:close/>
                    <a:moveTo>
                      <a:pt x="46759" y="62103"/>
                    </a:moveTo>
                    <a:cubicBezTo>
                      <a:pt x="51748" y="65037"/>
                      <a:pt x="57536" y="66304"/>
                      <a:pt x="63295" y="65722"/>
                    </a:cubicBezTo>
                    <a:cubicBezTo>
                      <a:pt x="71031" y="64818"/>
                      <a:pt x="78644" y="63094"/>
                      <a:pt x="86009" y="60579"/>
                    </a:cubicBezTo>
                    <a:lnTo>
                      <a:pt x="50275" y="39910"/>
                    </a:lnTo>
                    <a:cubicBezTo>
                      <a:pt x="37255" y="48482"/>
                      <a:pt x="35639" y="55912"/>
                      <a:pt x="46854" y="62103"/>
                    </a:cubicBezTo>
                    <a:close/>
                    <a:moveTo>
                      <a:pt x="172209" y="72580"/>
                    </a:moveTo>
                    <a:cubicBezTo>
                      <a:pt x="166706" y="69637"/>
                      <a:pt x="160414" y="68532"/>
                      <a:pt x="154246" y="69437"/>
                    </a:cubicBezTo>
                    <a:cubicBezTo>
                      <a:pt x="145807" y="70523"/>
                      <a:pt x="137472" y="72342"/>
                      <a:pt x="129347" y="74866"/>
                    </a:cubicBezTo>
                    <a:lnTo>
                      <a:pt x="164891" y="95440"/>
                    </a:lnTo>
                    <a:cubicBezTo>
                      <a:pt x="180097" y="86230"/>
                      <a:pt x="182568" y="78610"/>
                      <a:pt x="172304" y="72580"/>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39" name="Google Shape;1839;p30"/>
            <p:cNvGrpSpPr/>
            <p:nvPr/>
          </p:nvGrpSpPr>
          <p:grpSpPr>
            <a:xfrm>
              <a:off x="3220919" y="3808894"/>
              <a:ext cx="664504" cy="467011"/>
              <a:chOff x="5002019" y="4625244"/>
              <a:chExt cx="664504" cy="467011"/>
            </a:xfrm>
          </p:grpSpPr>
          <p:sp>
            <p:nvSpPr>
              <p:cNvPr id="1840" name="Google Shape;1840;p30"/>
              <p:cNvSpPr/>
              <p:nvPr/>
            </p:nvSpPr>
            <p:spPr>
              <a:xfrm>
                <a:off x="5002019" y="470763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1" name="Google Shape;1841;p30"/>
              <p:cNvSpPr/>
              <p:nvPr/>
            </p:nvSpPr>
            <p:spPr>
              <a:xfrm>
                <a:off x="5002019" y="481526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2" name="Google Shape;1842;p30"/>
              <p:cNvSpPr/>
              <p:nvPr/>
            </p:nvSpPr>
            <p:spPr>
              <a:xfrm>
                <a:off x="5616534" y="481755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3" name="Google Shape;1843;p30"/>
              <p:cNvSpPr/>
              <p:nvPr/>
            </p:nvSpPr>
            <p:spPr>
              <a:xfrm>
                <a:off x="5002019" y="462524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4" name="Google Shape;1844;p30"/>
              <p:cNvSpPr/>
              <p:nvPr/>
            </p:nvSpPr>
            <p:spPr>
              <a:xfrm>
                <a:off x="5096424" y="4677655"/>
                <a:ext cx="475693" cy="275248"/>
              </a:xfrm>
              <a:custGeom>
                <a:avLst/>
                <a:gdLst/>
                <a:ahLst/>
                <a:cxnLst/>
                <a:rect l="l" t="t" r="r" b="b"/>
                <a:pathLst>
                  <a:path w="475693" h="275248" extrusionOk="0">
                    <a:moveTo>
                      <a:pt x="475252" y="145899"/>
                    </a:moveTo>
                    <a:cubicBezTo>
                      <a:pt x="471925" y="178284"/>
                      <a:pt x="448926" y="210193"/>
                      <a:pt x="406064" y="234958"/>
                    </a:cubicBezTo>
                    <a:cubicBezTo>
                      <a:pt x="313117" y="288679"/>
                      <a:pt x="162577" y="288679"/>
                      <a:pt x="69630" y="234958"/>
                    </a:cubicBezTo>
                    <a:cubicBezTo>
                      <a:pt x="26768" y="210193"/>
                      <a:pt x="3769" y="178284"/>
                      <a:pt x="443" y="145899"/>
                    </a:cubicBezTo>
                    <a:cubicBezTo>
                      <a:pt x="-3549" y="107799"/>
                      <a:pt x="19450" y="69223"/>
                      <a:pt x="69630" y="40362"/>
                    </a:cubicBezTo>
                    <a:cubicBezTo>
                      <a:pt x="162577"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5" name="Google Shape;1845;p30"/>
              <p:cNvSpPr/>
              <p:nvPr/>
            </p:nvSpPr>
            <p:spPr>
              <a:xfrm>
                <a:off x="5096866" y="4694134"/>
                <a:ext cx="474809" cy="258770"/>
              </a:xfrm>
              <a:custGeom>
                <a:avLst/>
                <a:gdLst/>
                <a:ahLst/>
                <a:cxnLst/>
                <a:rect l="l" t="t" r="r" b="b"/>
                <a:pathLst>
                  <a:path w="474809" h="258770" extrusionOk="0">
                    <a:moveTo>
                      <a:pt x="474809" y="129421"/>
                    </a:moveTo>
                    <a:cubicBezTo>
                      <a:pt x="471483" y="161806"/>
                      <a:pt x="448484" y="193715"/>
                      <a:pt x="405622" y="218480"/>
                    </a:cubicBezTo>
                    <a:cubicBezTo>
                      <a:pt x="312675" y="272201"/>
                      <a:pt x="162135" y="272201"/>
                      <a:pt x="69188" y="218480"/>
                    </a:cubicBezTo>
                    <a:cubicBezTo>
                      <a:pt x="26325" y="193715"/>
                      <a:pt x="3326" y="161806"/>
                      <a:pt x="0" y="129421"/>
                    </a:cubicBezTo>
                    <a:cubicBezTo>
                      <a:pt x="3326" y="97036"/>
                      <a:pt x="26325" y="65127"/>
                      <a:pt x="69188" y="40362"/>
                    </a:cubicBezTo>
                    <a:cubicBezTo>
                      <a:pt x="162135" y="-13454"/>
                      <a:pt x="312675" y="-13454"/>
                      <a:pt x="405622" y="40362"/>
                    </a:cubicBezTo>
                    <a:cubicBezTo>
                      <a:pt x="448484" y="65127"/>
                      <a:pt x="471673" y="96941"/>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6" name="Google Shape;1846;p30"/>
              <p:cNvSpPr/>
              <p:nvPr/>
            </p:nvSpPr>
            <p:spPr>
              <a:xfrm>
                <a:off x="5218990" y="4756403"/>
                <a:ext cx="221102" cy="139065"/>
              </a:xfrm>
              <a:custGeom>
                <a:avLst/>
                <a:gdLst/>
                <a:ahLst/>
                <a:cxnLst/>
                <a:rect l="l" t="t" r="r" b="b"/>
                <a:pathLst>
                  <a:path w="221102" h="139065" extrusionOk="0">
                    <a:moveTo>
                      <a:pt x="111955" y="22098"/>
                    </a:moveTo>
                    <a:cubicBezTo>
                      <a:pt x="109027" y="22060"/>
                      <a:pt x="106100" y="22279"/>
                      <a:pt x="103211" y="22765"/>
                    </a:cubicBezTo>
                    <a:cubicBezTo>
                      <a:pt x="99315" y="23336"/>
                      <a:pt x="94943" y="24099"/>
                      <a:pt x="90096" y="25146"/>
                    </a:cubicBezTo>
                    <a:cubicBezTo>
                      <a:pt x="85249" y="26194"/>
                      <a:pt x="80592" y="27527"/>
                      <a:pt x="74985" y="29051"/>
                    </a:cubicBezTo>
                    <a:cubicBezTo>
                      <a:pt x="69881" y="30585"/>
                      <a:pt x="64892" y="32490"/>
                      <a:pt x="60064" y="34766"/>
                    </a:cubicBezTo>
                    <a:lnTo>
                      <a:pt x="98079" y="56864"/>
                    </a:lnTo>
                    <a:lnTo>
                      <a:pt x="104922" y="54388"/>
                    </a:lnTo>
                    <a:cubicBezTo>
                      <a:pt x="114426" y="51149"/>
                      <a:pt x="123929" y="48483"/>
                      <a:pt x="132388" y="46196"/>
                    </a:cubicBezTo>
                    <a:cubicBezTo>
                      <a:pt x="140504" y="44015"/>
                      <a:pt x="148810" y="42644"/>
                      <a:pt x="157193" y="42101"/>
                    </a:cubicBezTo>
                    <a:cubicBezTo>
                      <a:pt x="164796" y="41596"/>
                      <a:pt x="172437" y="42101"/>
                      <a:pt x="179907" y="43625"/>
                    </a:cubicBezTo>
                    <a:cubicBezTo>
                      <a:pt x="187567" y="45253"/>
                      <a:pt x="194923" y="48120"/>
                      <a:pt x="201670" y="52102"/>
                    </a:cubicBezTo>
                    <a:cubicBezTo>
                      <a:pt x="208294" y="55445"/>
                      <a:pt x="213949" y="60427"/>
                      <a:pt x="218112" y="66580"/>
                    </a:cubicBezTo>
                    <a:cubicBezTo>
                      <a:pt x="220887" y="71038"/>
                      <a:pt x="221780" y="76419"/>
                      <a:pt x="220583" y="81534"/>
                    </a:cubicBezTo>
                    <a:cubicBezTo>
                      <a:pt x="218958" y="87154"/>
                      <a:pt x="215869" y="92250"/>
                      <a:pt x="211649" y="96298"/>
                    </a:cubicBezTo>
                    <a:cubicBezTo>
                      <a:pt x="206403" y="101594"/>
                      <a:pt x="200530" y="106232"/>
                      <a:pt x="194162" y="110109"/>
                    </a:cubicBezTo>
                    <a:lnTo>
                      <a:pt x="218492" y="124206"/>
                    </a:lnTo>
                    <a:lnTo>
                      <a:pt x="205187" y="131826"/>
                    </a:lnTo>
                    <a:lnTo>
                      <a:pt x="180667" y="117729"/>
                    </a:lnTo>
                    <a:cubicBezTo>
                      <a:pt x="169015" y="123482"/>
                      <a:pt x="156822" y="128083"/>
                      <a:pt x="144267" y="131445"/>
                    </a:cubicBezTo>
                    <a:cubicBezTo>
                      <a:pt x="131105" y="135103"/>
                      <a:pt x="117657" y="137646"/>
                      <a:pt x="104066" y="139065"/>
                    </a:cubicBezTo>
                    <a:lnTo>
                      <a:pt x="91236" y="116015"/>
                    </a:lnTo>
                    <a:cubicBezTo>
                      <a:pt x="94829" y="115919"/>
                      <a:pt x="98412" y="115634"/>
                      <a:pt x="101976" y="115158"/>
                    </a:cubicBezTo>
                    <a:cubicBezTo>
                      <a:pt x="107345" y="114557"/>
                      <a:pt x="112677" y="113633"/>
                      <a:pt x="117942" y="112395"/>
                    </a:cubicBezTo>
                    <a:cubicBezTo>
                      <a:pt x="123834" y="111157"/>
                      <a:pt x="130107" y="109538"/>
                      <a:pt x="136950" y="107633"/>
                    </a:cubicBezTo>
                    <a:cubicBezTo>
                      <a:pt x="143460" y="105823"/>
                      <a:pt x="149818" y="103499"/>
                      <a:pt x="155957" y="100679"/>
                    </a:cubicBezTo>
                    <a:lnTo>
                      <a:pt x="117942" y="78677"/>
                    </a:lnTo>
                    <a:cubicBezTo>
                      <a:pt x="116326" y="79343"/>
                      <a:pt x="114682" y="79924"/>
                      <a:pt x="113000" y="80391"/>
                    </a:cubicBezTo>
                    <a:lnTo>
                      <a:pt x="107773" y="82010"/>
                    </a:lnTo>
                    <a:cubicBezTo>
                      <a:pt x="98269" y="85182"/>
                      <a:pt x="89526" y="87659"/>
                      <a:pt x="81543" y="89440"/>
                    </a:cubicBezTo>
                    <a:cubicBezTo>
                      <a:pt x="74177" y="91135"/>
                      <a:pt x="66669" y="92155"/>
                      <a:pt x="59114" y="92488"/>
                    </a:cubicBezTo>
                    <a:cubicBezTo>
                      <a:pt x="52470" y="92698"/>
                      <a:pt x="45827" y="92059"/>
                      <a:pt x="39346" y="90583"/>
                    </a:cubicBezTo>
                    <a:cubicBezTo>
                      <a:pt x="32893" y="89040"/>
                      <a:pt x="26715" y="86535"/>
                      <a:pt x="21003" y="83153"/>
                    </a:cubicBezTo>
                    <a:cubicBezTo>
                      <a:pt x="14740" y="79886"/>
                      <a:pt x="9314" y="75229"/>
                      <a:pt x="5132" y="69533"/>
                    </a:cubicBezTo>
                    <a:cubicBezTo>
                      <a:pt x="2072" y="65246"/>
                      <a:pt x="561" y="60036"/>
                      <a:pt x="855" y="54769"/>
                    </a:cubicBezTo>
                    <a:cubicBezTo>
                      <a:pt x="1340" y="49254"/>
                      <a:pt x="3535" y="44025"/>
                      <a:pt x="7128" y="39815"/>
                    </a:cubicBezTo>
                    <a:cubicBezTo>
                      <a:pt x="11509" y="34376"/>
                      <a:pt x="16698" y="29651"/>
                      <a:pt x="22524" y="25813"/>
                    </a:cubicBezTo>
                    <a:lnTo>
                      <a:pt x="0" y="12764"/>
                    </a:lnTo>
                    <a:lnTo>
                      <a:pt x="13305" y="5049"/>
                    </a:lnTo>
                    <a:lnTo>
                      <a:pt x="35544" y="18002"/>
                    </a:lnTo>
                    <a:cubicBezTo>
                      <a:pt x="46027" y="12783"/>
                      <a:pt x="57061" y="8725"/>
                      <a:pt x="68427" y="5906"/>
                    </a:cubicBezTo>
                    <a:cubicBezTo>
                      <a:pt x="79205" y="3143"/>
                      <a:pt x="90162" y="1172"/>
                      <a:pt x="101215" y="0"/>
                    </a:cubicBezTo>
                    <a:close/>
                    <a:moveTo>
                      <a:pt x="47044" y="62199"/>
                    </a:moveTo>
                    <a:cubicBezTo>
                      <a:pt x="52043" y="65113"/>
                      <a:pt x="57830" y="66380"/>
                      <a:pt x="63580" y="65818"/>
                    </a:cubicBezTo>
                    <a:cubicBezTo>
                      <a:pt x="71345" y="64922"/>
                      <a:pt x="78995" y="63198"/>
                      <a:pt x="86389" y="60674"/>
                    </a:cubicBezTo>
                    <a:lnTo>
                      <a:pt x="50560" y="40005"/>
                    </a:lnTo>
                    <a:cubicBezTo>
                      <a:pt x="37321" y="48578"/>
                      <a:pt x="36086" y="55979"/>
                      <a:pt x="46854" y="62199"/>
                    </a:cubicBezTo>
                    <a:close/>
                    <a:moveTo>
                      <a:pt x="172494" y="72676"/>
                    </a:moveTo>
                    <a:cubicBezTo>
                      <a:pt x="167029" y="69742"/>
                      <a:pt x="160766" y="68637"/>
                      <a:pt x="154627" y="69533"/>
                    </a:cubicBezTo>
                    <a:cubicBezTo>
                      <a:pt x="146159" y="70618"/>
                      <a:pt x="137795" y="72438"/>
                      <a:pt x="129632" y="74962"/>
                    </a:cubicBezTo>
                    <a:lnTo>
                      <a:pt x="165176" y="95536"/>
                    </a:lnTo>
                    <a:cubicBezTo>
                      <a:pt x="180192" y="86297"/>
                      <a:pt x="182568" y="78677"/>
                      <a:pt x="17230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7" name="Google Shape;1847;p30"/>
              <p:cNvSpPr/>
              <p:nvPr/>
            </p:nvSpPr>
            <p:spPr>
              <a:xfrm>
                <a:off x="5310227" y="4859464"/>
                <a:ext cx="14635" cy="19050"/>
              </a:xfrm>
              <a:custGeom>
                <a:avLst/>
                <a:gdLst/>
                <a:ahLst/>
                <a:cxnLst/>
                <a:rect l="l" t="t" r="r" b="b"/>
                <a:pathLst>
                  <a:path w="14635" h="19050" extrusionOk="0">
                    <a:moveTo>
                      <a:pt x="0" y="12954"/>
                    </a:moveTo>
                    <a:cubicBezTo>
                      <a:pt x="0" y="12002"/>
                      <a:pt x="0" y="0"/>
                      <a:pt x="0" y="0"/>
                    </a:cubicBezTo>
                    <a:lnTo>
                      <a:pt x="14636"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8" name="Google Shape;1848;p30"/>
              <p:cNvSpPr/>
              <p:nvPr/>
            </p:nvSpPr>
            <p:spPr>
              <a:xfrm>
                <a:off x="5405835" y="4867656"/>
                <a:ext cx="31647" cy="14858"/>
              </a:xfrm>
              <a:custGeom>
                <a:avLst/>
                <a:gdLst/>
                <a:ahLst/>
                <a:cxnLst/>
                <a:rect l="l" t="t" r="r" b="b"/>
                <a:pathLst>
                  <a:path w="31647" h="14858" extrusionOk="0">
                    <a:moveTo>
                      <a:pt x="31648" y="12954"/>
                    </a:moveTo>
                    <a:lnTo>
                      <a:pt x="31648" y="0"/>
                    </a:lnTo>
                    <a:lnTo>
                      <a:pt x="0" y="2476"/>
                    </a:lnTo>
                    <a:lnTo>
                      <a:pt x="18152" y="14859"/>
                    </a:lnTo>
                    <a:lnTo>
                      <a:pt x="31648"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49" name="Google Shape;1849;p30"/>
              <p:cNvSpPr/>
              <p:nvPr/>
            </p:nvSpPr>
            <p:spPr>
              <a:xfrm>
                <a:off x="5416479" y="4820126"/>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0" name="Google Shape;1850;p30"/>
              <p:cNvSpPr/>
              <p:nvPr/>
            </p:nvSpPr>
            <p:spPr>
              <a:xfrm>
                <a:off x="5342159" y="4824983"/>
                <a:ext cx="35544" cy="24669"/>
              </a:xfrm>
              <a:custGeom>
                <a:avLst/>
                <a:gdLst/>
                <a:ahLst/>
                <a:cxnLst/>
                <a:rect l="l" t="t" r="r" b="b"/>
                <a:pathLst>
                  <a:path w="35544" h="24669" extrusionOk="0">
                    <a:moveTo>
                      <a:pt x="0" y="7525"/>
                    </a:moveTo>
                    <a:lnTo>
                      <a:pt x="7793" y="0"/>
                    </a:lnTo>
                    <a:lnTo>
                      <a:pt x="35544" y="19050"/>
                    </a:lnTo>
                    <a:lnTo>
                      <a:pt x="33834" y="24670"/>
                    </a:lnTo>
                    <a:cubicBezTo>
                      <a:pt x="33834" y="24670"/>
                      <a:pt x="13115" y="15907"/>
                      <a:pt x="12450" y="15145"/>
                    </a:cubicBezTo>
                    <a:cubicBezTo>
                      <a:pt x="11785"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1" name="Google Shape;1851;p30"/>
              <p:cNvSpPr/>
              <p:nvPr/>
            </p:nvSpPr>
            <p:spPr>
              <a:xfrm>
                <a:off x="5269455" y="4783550"/>
                <a:ext cx="44382" cy="29241"/>
              </a:xfrm>
              <a:custGeom>
                <a:avLst/>
                <a:gdLst/>
                <a:ahLst/>
                <a:cxnLst/>
                <a:rect l="l" t="t" r="r" b="b"/>
                <a:pathLst>
                  <a:path w="44382" h="29241" extrusionOk="0">
                    <a:moveTo>
                      <a:pt x="0" y="8287"/>
                    </a:moveTo>
                    <a:lnTo>
                      <a:pt x="36875" y="29242"/>
                    </a:lnTo>
                    <a:lnTo>
                      <a:pt x="44383" y="23717"/>
                    </a:lnTo>
                    <a:lnTo>
                      <a:pt x="39441" y="17907"/>
                    </a:lnTo>
                    <a:cubicBezTo>
                      <a:pt x="36143" y="14135"/>
                      <a:pt x="32256" y="10925"/>
                      <a:pt x="27941" y="8382"/>
                    </a:cubicBezTo>
                    <a:cubicBezTo>
                      <a:pt x="25185" y="7906"/>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2" name="Google Shape;1852;p30"/>
              <p:cNvSpPr/>
              <p:nvPr/>
            </p:nvSpPr>
            <p:spPr>
              <a:xfrm>
                <a:off x="5310227" y="4760118"/>
                <a:ext cx="20528" cy="18383"/>
              </a:xfrm>
              <a:custGeom>
                <a:avLst/>
                <a:gdLst/>
                <a:ahLst/>
                <a:cxnLst/>
                <a:rect l="l" t="t" r="r" b="b"/>
                <a:pathLst>
                  <a:path w="20528" h="18383" extrusionOk="0">
                    <a:moveTo>
                      <a:pt x="20528" y="18383"/>
                    </a:moveTo>
                    <a:lnTo>
                      <a:pt x="20528" y="5429"/>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3" name="Google Shape;1853;p30"/>
              <p:cNvSpPr/>
              <p:nvPr/>
            </p:nvSpPr>
            <p:spPr>
              <a:xfrm>
                <a:off x="5218325" y="475621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4" name="Google Shape;1854;p30"/>
              <p:cNvSpPr/>
              <p:nvPr/>
            </p:nvSpPr>
            <p:spPr>
              <a:xfrm>
                <a:off x="5219085" y="4799552"/>
                <a:ext cx="22524" cy="22764"/>
              </a:xfrm>
              <a:custGeom>
                <a:avLst/>
                <a:gdLst/>
                <a:ahLst/>
                <a:cxnLst/>
                <a:rect l="l" t="t" r="r" b="b"/>
                <a:pathLst>
                  <a:path w="22524" h="22764" extrusionOk="0">
                    <a:moveTo>
                      <a:pt x="0" y="13430"/>
                    </a:moveTo>
                    <a:lnTo>
                      <a:pt x="0" y="0"/>
                    </a:lnTo>
                    <a:lnTo>
                      <a:pt x="22524" y="0"/>
                    </a:lnTo>
                    <a:lnTo>
                      <a:pt x="17012" y="12001"/>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5" name="Google Shape;1855;p30"/>
              <p:cNvSpPr/>
              <p:nvPr/>
            </p:nvSpPr>
            <p:spPr>
              <a:xfrm>
                <a:off x="5218990" y="4743450"/>
                <a:ext cx="221102" cy="139065"/>
              </a:xfrm>
              <a:custGeom>
                <a:avLst/>
                <a:gdLst/>
                <a:ahLst/>
                <a:cxnLst/>
                <a:rect l="l" t="t" r="r" b="b"/>
                <a:pathLst>
                  <a:path w="221102" h="139065" extrusionOk="0">
                    <a:moveTo>
                      <a:pt x="111955" y="22098"/>
                    </a:moveTo>
                    <a:cubicBezTo>
                      <a:pt x="109027" y="22098"/>
                      <a:pt x="106100" y="22355"/>
                      <a:pt x="103211" y="22860"/>
                    </a:cubicBezTo>
                    <a:cubicBezTo>
                      <a:pt x="99315" y="23431"/>
                      <a:pt x="94943" y="24194"/>
                      <a:pt x="90096" y="25241"/>
                    </a:cubicBezTo>
                    <a:cubicBezTo>
                      <a:pt x="85249" y="26289"/>
                      <a:pt x="80592" y="27527"/>
                      <a:pt x="74985" y="29051"/>
                    </a:cubicBezTo>
                    <a:cubicBezTo>
                      <a:pt x="69891" y="30623"/>
                      <a:pt x="64911" y="32537"/>
                      <a:pt x="60064" y="34766"/>
                    </a:cubicBezTo>
                    <a:lnTo>
                      <a:pt x="98079" y="56864"/>
                    </a:lnTo>
                    <a:lnTo>
                      <a:pt x="104922" y="54483"/>
                    </a:lnTo>
                    <a:cubicBezTo>
                      <a:pt x="114426" y="51245"/>
                      <a:pt x="123929" y="48482"/>
                      <a:pt x="132388" y="46196"/>
                    </a:cubicBezTo>
                    <a:cubicBezTo>
                      <a:pt x="140514" y="44063"/>
                      <a:pt x="148820" y="42691"/>
                      <a:pt x="157193" y="42101"/>
                    </a:cubicBezTo>
                    <a:cubicBezTo>
                      <a:pt x="164796" y="41643"/>
                      <a:pt x="172427" y="42148"/>
                      <a:pt x="179907" y="43624"/>
                    </a:cubicBezTo>
                    <a:cubicBezTo>
                      <a:pt x="187576" y="45291"/>
                      <a:pt x="194923" y="48187"/>
                      <a:pt x="201670" y="52197"/>
                    </a:cubicBezTo>
                    <a:cubicBezTo>
                      <a:pt x="208294" y="55540"/>
                      <a:pt x="213949" y="60522"/>
                      <a:pt x="218112" y="66675"/>
                    </a:cubicBezTo>
                    <a:cubicBezTo>
                      <a:pt x="220887" y="71133"/>
                      <a:pt x="221780" y="76514"/>
                      <a:pt x="220583" y="81629"/>
                    </a:cubicBezTo>
                    <a:cubicBezTo>
                      <a:pt x="218929" y="87249"/>
                      <a:pt x="215859" y="92335"/>
                      <a:pt x="211649" y="96393"/>
                    </a:cubicBezTo>
                    <a:cubicBezTo>
                      <a:pt x="206375" y="101660"/>
                      <a:pt x="200511" y="106299"/>
                      <a:pt x="194162" y="110204"/>
                    </a:cubicBezTo>
                    <a:lnTo>
                      <a:pt x="218492" y="124206"/>
                    </a:lnTo>
                    <a:lnTo>
                      <a:pt x="205187" y="131921"/>
                    </a:lnTo>
                    <a:lnTo>
                      <a:pt x="180667" y="117729"/>
                    </a:lnTo>
                    <a:cubicBezTo>
                      <a:pt x="168996" y="123473"/>
                      <a:pt x="156812" y="128102"/>
                      <a:pt x="144267" y="131540"/>
                    </a:cubicBezTo>
                    <a:cubicBezTo>
                      <a:pt x="131095" y="135169"/>
                      <a:pt x="117657" y="137684"/>
                      <a:pt x="104066" y="139065"/>
                    </a:cubicBezTo>
                    <a:lnTo>
                      <a:pt x="91236" y="116014"/>
                    </a:lnTo>
                    <a:cubicBezTo>
                      <a:pt x="94829" y="116014"/>
                      <a:pt x="98421" y="115757"/>
                      <a:pt x="101976" y="115253"/>
                    </a:cubicBezTo>
                    <a:cubicBezTo>
                      <a:pt x="106727" y="114681"/>
                      <a:pt x="112050" y="113729"/>
                      <a:pt x="117942" y="112490"/>
                    </a:cubicBezTo>
                    <a:cubicBezTo>
                      <a:pt x="123834" y="111252"/>
                      <a:pt x="130107" y="109633"/>
                      <a:pt x="136950" y="107728"/>
                    </a:cubicBezTo>
                    <a:cubicBezTo>
                      <a:pt x="143450" y="105842"/>
                      <a:pt x="149799" y="103489"/>
                      <a:pt x="155957" y="100679"/>
                    </a:cubicBezTo>
                    <a:lnTo>
                      <a:pt x="117942" y="78772"/>
                    </a:lnTo>
                    <a:lnTo>
                      <a:pt x="113000" y="80486"/>
                    </a:lnTo>
                    <a:lnTo>
                      <a:pt x="107773" y="82105"/>
                    </a:lnTo>
                    <a:cubicBezTo>
                      <a:pt x="99163" y="85011"/>
                      <a:pt x="90410" y="87459"/>
                      <a:pt x="81543" y="89440"/>
                    </a:cubicBezTo>
                    <a:cubicBezTo>
                      <a:pt x="74187" y="91183"/>
                      <a:pt x="66669" y="92202"/>
                      <a:pt x="59114" y="92488"/>
                    </a:cubicBezTo>
                    <a:cubicBezTo>
                      <a:pt x="52470" y="92726"/>
                      <a:pt x="45827" y="92126"/>
                      <a:pt x="39346" y="90678"/>
                    </a:cubicBezTo>
                    <a:cubicBezTo>
                      <a:pt x="32921" y="89049"/>
                      <a:pt x="26753" y="86544"/>
                      <a:pt x="21003" y="83248"/>
                    </a:cubicBezTo>
                    <a:cubicBezTo>
                      <a:pt x="14759" y="79915"/>
                      <a:pt x="9342" y="75229"/>
                      <a:pt x="5132" y="69532"/>
                    </a:cubicBezTo>
                    <a:cubicBezTo>
                      <a:pt x="2053" y="65246"/>
                      <a:pt x="542" y="60036"/>
                      <a:pt x="855" y="54769"/>
                    </a:cubicBezTo>
                    <a:cubicBezTo>
                      <a:pt x="1359" y="49282"/>
                      <a:pt x="3554" y="44091"/>
                      <a:pt x="7128" y="39910"/>
                    </a:cubicBezTo>
                    <a:cubicBezTo>
                      <a:pt x="11500" y="34442"/>
                      <a:pt x="16698" y="29689"/>
                      <a:pt x="22524" y="25813"/>
                    </a:cubicBezTo>
                    <a:lnTo>
                      <a:pt x="0" y="12763"/>
                    </a:lnTo>
                    <a:lnTo>
                      <a:pt x="13305" y="5144"/>
                    </a:lnTo>
                    <a:lnTo>
                      <a:pt x="35544" y="18002"/>
                    </a:lnTo>
                    <a:cubicBezTo>
                      <a:pt x="46055" y="12849"/>
                      <a:pt x="57070" y="8830"/>
                      <a:pt x="68427" y="6001"/>
                    </a:cubicBezTo>
                    <a:cubicBezTo>
                      <a:pt x="79205" y="3258"/>
                      <a:pt x="90162" y="1248"/>
                      <a:pt x="101215" y="0"/>
                    </a:cubicBezTo>
                    <a:close/>
                    <a:moveTo>
                      <a:pt x="47044" y="62294"/>
                    </a:moveTo>
                    <a:cubicBezTo>
                      <a:pt x="52052" y="65179"/>
                      <a:pt x="57840" y="66408"/>
                      <a:pt x="63580" y="65818"/>
                    </a:cubicBezTo>
                    <a:cubicBezTo>
                      <a:pt x="71345" y="64961"/>
                      <a:pt x="78986" y="63275"/>
                      <a:pt x="86389" y="60770"/>
                    </a:cubicBezTo>
                    <a:lnTo>
                      <a:pt x="50560" y="40005"/>
                    </a:lnTo>
                    <a:cubicBezTo>
                      <a:pt x="37255" y="48673"/>
                      <a:pt x="35924" y="56007"/>
                      <a:pt x="46854" y="62294"/>
                    </a:cubicBezTo>
                    <a:close/>
                    <a:moveTo>
                      <a:pt x="172494" y="72771"/>
                    </a:moveTo>
                    <a:cubicBezTo>
                      <a:pt x="167048" y="69771"/>
                      <a:pt x="160775" y="68628"/>
                      <a:pt x="154627" y="69532"/>
                    </a:cubicBezTo>
                    <a:cubicBezTo>
                      <a:pt x="146149" y="70609"/>
                      <a:pt x="137776" y="72457"/>
                      <a:pt x="129632" y="75057"/>
                    </a:cubicBezTo>
                    <a:lnTo>
                      <a:pt x="165176" y="95631"/>
                    </a:lnTo>
                    <a:cubicBezTo>
                      <a:pt x="180192" y="86296"/>
                      <a:pt x="182568" y="78677"/>
                      <a:pt x="172304"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56" name="Google Shape;1856;p30"/>
            <p:cNvGrpSpPr/>
            <p:nvPr/>
          </p:nvGrpSpPr>
          <p:grpSpPr>
            <a:xfrm>
              <a:off x="3200486" y="3710215"/>
              <a:ext cx="664598" cy="467011"/>
              <a:chOff x="4981586" y="4526565"/>
              <a:chExt cx="664598" cy="467011"/>
            </a:xfrm>
          </p:grpSpPr>
          <p:sp>
            <p:nvSpPr>
              <p:cNvPr id="1857" name="Google Shape;1857;p30"/>
              <p:cNvSpPr/>
              <p:nvPr/>
            </p:nvSpPr>
            <p:spPr>
              <a:xfrm>
                <a:off x="4981586" y="4608957"/>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8" name="Google Shape;1858;p30"/>
              <p:cNvSpPr/>
              <p:nvPr/>
            </p:nvSpPr>
            <p:spPr>
              <a:xfrm>
                <a:off x="4981681" y="471658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59" name="Google Shape;1859;p30"/>
              <p:cNvSpPr/>
              <p:nvPr/>
            </p:nvSpPr>
            <p:spPr>
              <a:xfrm>
                <a:off x="5596100" y="4718875"/>
                <a:ext cx="50084" cy="118109"/>
              </a:xfrm>
              <a:custGeom>
                <a:avLst/>
                <a:gdLst/>
                <a:ahLst/>
                <a:cxnLst/>
                <a:rect l="l" t="t" r="r" b="b"/>
                <a:pathLst>
                  <a:path w="50084" h="118109" extrusionOk="0">
                    <a:moveTo>
                      <a:pt x="50085" y="0"/>
                    </a:moveTo>
                    <a:lnTo>
                      <a:pt x="50085" y="82391"/>
                    </a:lnTo>
                    <a:lnTo>
                      <a:pt x="16442" y="118110"/>
                    </a:lnTo>
                    <a:lnTo>
                      <a:pt x="0" y="23813"/>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0" name="Google Shape;1860;p30"/>
              <p:cNvSpPr/>
              <p:nvPr/>
            </p:nvSpPr>
            <p:spPr>
              <a:xfrm>
                <a:off x="4981586" y="4526565"/>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1" name="Google Shape;1861;p30"/>
              <p:cNvSpPr/>
              <p:nvPr/>
            </p:nvSpPr>
            <p:spPr>
              <a:xfrm>
                <a:off x="5076086" y="4578881"/>
                <a:ext cx="475673" cy="275344"/>
              </a:xfrm>
              <a:custGeom>
                <a:avLst/>
                <a:gdLst/>
                <a:ahLst/>
                <a:cxnLst/>
                <a:rect l="l" t="t" r="r" b="b"/>
                <a:pathLst>
                  <a:path w="475673" h="275344" extrusionOk="0">
                    <a:moveTo>
                      <a:pt x="475252" y="145994"/>
                    </a:moveTo>
                    <a:cubicBezTo>
                      <a:pt x="471830" y="178380"/>
                      <a:pt x="448831" y="210193"/>
                      <a:pt x="405969" y="235053"/>
                    </a:cubicBezTo>
                    <a:cubicBezTo>
                      <a:pt x="313117" y="288774"/>
                      <a:pt x="162482" y="288774"/>
                      <a:pt x="69535" y="235053"/>
                    </a:cubicBezTo>
                    <a:cubicBezTo>
                      <a:pt x="26768" y="210193"/>
                      <a:pt x="3769" y="178380"/>
                      <a:pt x="443" y="145994"/>
                    </a:cubicBezTo>
                    <a:cubicBezTo>
                      <a:pt x="-3549" y="107894"/>
                      <a:pt x="19450" y="69318"/>
                      <a:pt x="69535" y="40362"/>
                    </a:cubicBezTo>
                    <a:cubicBezTo>
                      <a:pt x="162482" y="-13454"/>
                      <a:pt x="313117" y="-13454"/>
                      <a:pt x="405969" y="40362"/>
                    </a:cubicBezTo>
                    <a:cubicBezTo>
                      <a:pt x="456054" y="69318"/>
                      <a:pt x="479148" y="108085"/>
                      <a:pt x="475252" y="145994"/>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2" name="Google Shape;1862;p30"/>
              <p:cNvSpPr/>
              <p:nvPr/>
            </p:nvSpPr>
            <p:spPr>
              <a:xfrm>
                <a:off x="5076528" y="4595360"/>
                <a:ext cx="474809" cy="258865"/>
              </a:xfrm>
              <a:custGeom>
                <a:avLst/>
                <a:gdLst/>
                <a:ahLst/>
                <a:cxnLst/>
                <a:rect l="l" t="t" r="r" b="b"/>
                <a:pathLst>
                  <a:path w="474809" h="258865" extrusionOk="0">
                    <a:moveTo>
                      <a:pt x="474809" y="129516"/>
                    </a:moveTo>
                    <a:cubicBezTo>
                      <a:pt x="471388" y="161901"/>
                      <a:pt x="448389" y="193715"/>
                      <a:pt x="405526" y="218575"/>
                    </a:cubicBezTo>
                    <a:cubicBezTo>
                      <a:pt x="312675" y="272296"/>
                      <a:pt x="162040" y="272296"/>
                      <a:pt x="69092" y="218575"/>
                    </a:cubicBezTo>
                    <a:cubicBezTo>
                      <a:pt x="26325" y="193715"/>
                      <a:pt x="3326" y="161901"/>
                      <a:pt x="0" y="129516"/>
                    </a:cubicBezTo>
                    <a:cubicBezTo>
                      <a:pt x="3326" y="97131"/>
                      <a:pt x="26325" y="65222"/>
                      <a:pt x="69092" y="40362"/>
                    </a:cubicBezTo>
                    <a:cubicBezTo>
                      <a:pt x="162040" y="-13454"/>
                      <a:pt x="312675" y="-13454"/>
                      <a:pt x="405526" y="40362"/>
                    </a:cubicBezTo>
                    <a:cubicBezTo>
                      <a:pt x="448389" y="65222"/>
                      <a:pt x="471388" y="97131"/>
                      <a:pt x="474809" y="129516"/>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3" name="Google Shape;1863;p30"/>
              <p:cNvSpPr/>
              <p:nvPr/>
            </p:nvSpPr>
            <p:spPr>
              <a:xfrm>
                <a:off x="5197892" y="4657629"/>
                <a:ext cx="221515" cy="139160"/>
              </a:xfrm>
              <a:custGeom>
                <a:avLst/>
                <a:gdLst/>
                <a:ahLst/>
                <a:cxnLst/>
                <a:rect l="l" t="t" r="r" b="b"/>
                <a:pathLst>
                  <a:path w="221515" h="139160" extrusionOk="0">
                    <a:moveTo>
                      <a:pt x="112525" y="22193"/>
                    </a:moveTo>
                    <a:cubicBezTo>
                      <a:pt x="109598" y="22155"/>
                      <a:pt x="106670" y="22374"/>
                      <a:pt x="103781" y="22860"/>
                    </a:cubicBezTo>
                    <a:cubicBezTo>
                      <a:pt x="99885" y="23432"/>
                      <a:pt x="95513" y="24194"/>
                      <a:pt x="90666" y="25241"/>
                    </a:cubicBezTo>
                    <a:cubicBezTo>
                      <a:pt x="85819" y="26289"/>
                      <a:pt x="81162" y="27527"/>
                      <a:pt x="75460" y="29146"/>
                    </a:cubicBezTo>
                    <a:cubicBezTo>
                      <a:pt x="70376" y="30632"/>
                      <a:pt x="65424" y="32509"/>
                      <a:pt x="60634" y="34766"/>
                    </a:cubicBezTo>
                    <a:lnTo>
                      <a:pt x="98649" y="56960"/>
                    </a:lnTo>
                    <a:lnTo>
                      <a:pt x="105492" y="54483"/>
                    </a:lnTo>
                    <a:cubicBezTo>
                      <a:pt x="114996" y="51245"/>
                      <a:pt x="124500" y="48482"/>
                      <a:pt x="132958" y="46196"/>
                    </a:cubicBezTo>
                    <a:cubicBezTo>
                      <a:pt x="141046" y="44044"/>
                      <a:pt x="149324" y="42701"/>
                      <a:pt x="157668" y="42196"/>
                    </a:cubicBezTo>
                    <a:cubicBezTo>
                      <a:pt x="165309" y="41691"/>
                      <a:pt x="172978" y="42196"/>
                      <a:pt x="180477" y="43720"/>
                    </a:cubicBezTo>
                    <a:cubicBezTo>
                      <a:pt x="188146" y="45330"/>
                      <a:pt x="195502" y="48187"/>
                      <a:pt x="202241" y="52197"/>
                    </a:cubicBezTo>
                    <a:cubicBezTo>
                      <a:pt x="208817" y="55607"/>
                      <a:pt x="214443" y="60617"/>
                      <a:pt x="218587" y="66770"/>
                    </a:cubicBezTo>
                    <a:cubicBezTo>
                      <a:pt x="221343" y="71238"/>
                      <a:pt x="222199" y="76619"/>
                      <a:pt x="220963" y="81725"/>
                    </a:cubicBezTo>
                    <a:cubicBezTo>
                      <a:pt x="219347" y="87354"/>
                      <a:pt x="216268" y="92450"/>
                      <a:pt x="212029" y="96488"/>
                    </a:cubicBezTo>
                    <a:cubicBezTo>
                      <a:pt x="206755" y="101756"/>
                      <a:pt x="200891" y="106394"/>
                      <a:pt x="194543" y="110300"/>
                    </a:cubicBezTo>
                    <a:lnTo>
                      <a:pt x="218872" y="124396"/>
                    </a:lnTo>
                    <a:lnTo>
                      <a:pt x="205662" y="132017"/>
                    </a:lnTo>
                    <a:lnTo>
                      <a:pt x="181142" y="117824"/>
                    </a:lnTo>
                    <a:cubicBezTo>
                      <a:pt x="169462" y="123625"/>
                      <a:pt x="157240" y="128254"/>
                      <a:pt x="144648" y="131636"/>
                    </a:cubicBezTo>
                    <a:cubicBezTo>
                      <a:pt x="131494" y="135322"/>
                      <a:pt x="118037" y="137846"/>
                      <a:pt x="104447" y="139160"/>
                    </a:cubicBezTo>
                    <a:lnTo>
                      <a:pt x="91711" y="116205"/>
                    </a:lnTo>
                    <a:cubicBezTo>
                      <a:pt x="95275" y="116110"/>
                      <a:pt x="98830" y="115824"/>
                      <a:pt x="102356" y="115348"/>
                    </a:cubicBezTo>
                    <a:cubicBezTo>
                      <a:pt x="107754" y="114710"/>
                      <a:pt x="113114" y="113786"/>
                      <a:pt x="118417" y="112586"/>
                    </a:cubicBezTo>
                    <a:cubicBezTo>
                      <a:pt x="124310" y="111347"/>
                      <a:pt x="130487" y="109728"/>
                      <a:pt x="137425" y="107823"/>
                    </a:cubicBezTo>
                    <a:cubicBezTo>
                      <a:pt x="143925" y="105985"/>
                      <a:pt x="150283" y="103661"/>
                      <a:pt x="156432" y="100870"/>
                    </a:cubicBezTo>
                    <a:lnTo>
                      <a:pt x="118417" y="78867"/>
                    </a:lnTo>
                    <a:lnTo>
                      <a:pt x="113475" y="80582"/>
                    </a:lnTo>
                    <a:lnTo>
                      <a:pt x="108248" y="82201"/>
                    </a:lnTo>
                    <a:cubicBezTo>
                      <a:pt x="98744" y="85344"/>
                      <a:pt x="89906" y="87821"/>
                      <a:pt x="81923" y="89630"/>
                    </a:cubicBezTo>
                    <a:cubicBezTo>
                      <a:pt x="74557" y="91307"/>
                      <a:pt x="67049" y="92297"/>
                      <a:pt x="59494" y="92583"/>
                    </a:cubicBezTo>
                    <a:cubicBezTo>
                      <a:pt x="52851" y="92812"/>
                      <a:pt x="46217" y="92212"/>
                      <a:pt x="39726" y="90773"/>
                    </a:cubicBezTo>
                    <a:cubicBezTo>
                      <a:pt x="33301" y="89240"/>
                      <a:pt x="27143" y="86735"/>
                      <a:pt x="21479" y="83344"/>
                    </a:cubicBezTo>
                    <a:cubicBezTo>
                      <a:pt x="15187" y="80039"/>
                      <a:pt x="9732" y="75352"/>
                      <a:pt x="5512" y="69628"/>
                    </a:cubicBezTo>
                    <a:cubicBezTo>
                      <a:pt x="2433" y="65342"/>
                      <a:pt x="922" y="60132"/>
                      <a:pt x="1236" y="54864"/>
                    </a:cubicBezTo>
                    <a:cubicBezTo>
                      <a:pt x="1825" y="49406"/>
                      <a:pt x="4011" y="44234"/>
                      <a:pt x="7508" y="40005"/>
                    </a:cubicBezTo>
                    <a:cubicBezTo>
                      <a:pt x="11918" y="34566"/>
                      <a:pt x="17145" y="29842"/>
                      <a:pt x="22999" y="26003"/>
                    </a:cubicBezTo>
                    <a:lnTo>
                      <a:pt x="0" y="12859"/>
                    </a:lnTo>
                    <a:lnTo>
                      <a:pt x="13210" y="5144"/>
                    </a:lnTo>
                    <a:lnTo>
                      <a:pt x="35544" y="18098"/>
                    </a:lnTo>
                    <a:cubicBezTo>
                      <a:pt x="45998" y="12878"/>
                      <a:pt x="56994" y="8820"/>
                      <a:pt x="68332" y="6001"/>
                    </a:cubicBezTo>
                    <a:cubicBezTo>
                      <a:pt x="79110" y="3258"/>
                      <a:pt x="90067" y="1248"/>
                      <a:pt x="101120" y="0"/>
                    </a:cubicBezTo>
                    <a:close/>
                    <a:moveTo>
                      <a:pt x="47519" y="62294"/>
                    </a:moveTo>
                    <a:cubicBezTo>
                      <a:pt x="52556" y="65189"/>
                      <a:pt x="58372" y="66418"/>
                      <a:pt x="64151" y="65818"/>
                    </a:cubicBezTo>
                    <a:cubicBezTo>
                      <a:pt x="71877" y="64951"/>
                      <a:pt x="79499" y="63265"/>
                      <a:pt x="86865" y="60770"/>
                    </a:cubicBezTo>
                    <a:lnTo>
                      <a:pt x="51130" y="40005"/>
                    </a:lnTo>
                    <a:cubicBezTo>
                      <a:pt x="38015" y="48701"/>
                      <a:pt x="36808" y="56131"/>
                      <a:pt x="47519" y="62294"/>
                    </a:cubicBezTo>
                    <a:close/>
                    <a:moveTo>
                      <a:pt x="172969" y="72771"/>
                    </a:moveTo>
                    <a:cubicBezTo>
                      <a:pt x="167523" y="69771"/>
                      <a:pt x="161251" y="68628"/>
                      <a:pt x="155102" y="69533"/>
                    </a:cubicBezTo>
                    <a:cubicBezTo>
                      <a:pt x="146663" y="70656"/>
                      <a:pt x="138328" y="72504"/>
                      <a:pt x="130202" y="75057"/>
                    </a:cubicBezTo>
                    <a:lnTo>
                      <a:pt x="165746" y="95631"/>
                    </a:lnTo>
                    <a:cubicBezTo>
                      <a:pt x="180572" y="86392"/>
                      <a:pt x="183328" y="78677"/>
                      <a:pt x="172969"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4" name="Google Shape;1864;p30"/>
              <p:cNvSpPr/>
              <p:nvPr/>
            </p:nvSpPr>
            <p:spPr>
              <a:xfrm>
                <a:off x="5289888" y="4760785"/>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5" name="Google Shape;1865;p30"/>
              <p:cNvSpPr/>
              <p:nvPr/>
            </p:nvSpPr>
            <p:spPr>
              <a:xfrm>
                <a:off x="5385496" y="4768976"/>
                <a:ext cx="31552" cy="14858"/>
              </a:xfrm>
              <a:custGeom>
                <a:avLst/>
                <a:gdLst/>
                <a:ahLst/>
                <a:cxnLst/>
                <a:rect l="l" t="t" r="r" b="b"/>
                <a:pathLst>
                  <a:path w="31552" h="14858" extrusionOk="0">
                    <a:moveTo>
                      <a:pt x="31552" y="12954"/>
                    </a:moveTo>
                    <a:lnTo>
                      <a:pt x="31552" y="0"/>
                    </a:lnTo>
                    <a:lnTo>
                      <a:pt x="0" y="2477"/>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6" name="Google Shape;1866;p30"/>
              <p:cNvSpPr/>
              <p:nvPr/>
            </p:nvSpPr>
            <p:spPr>
              <a:xfrm>
                <a:off x="5396046" y="472144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7" name="Google Shape;1867;p30"/>
              <p:cNvSpPr/>
              <p:nvPr/>
            </p:nvSpPr>
            <p:spPr>
              <a:xfrm>
                <a:off x="5321441" y="4726305"/>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8" name="Google Shape;1868;p30"/>
              <p:cNvSpPr/>
              <p:nvPr/>
            </p:nvSpPr>
            <p:spPr>
              <a:xfrm>
                <a:off x="5249117" y="4684871"/>
                <a:ext cx="44382" cy="29146"/>
              </a:xfrm>
              <a:custGeom>
                <a:avLst/>
                <a:gdLst/>
                <a:ahLst/>
                <a:cxnLst/>
                <a:rect l="l" t="t" r="r" b="b"/>
                <a:pathLst>
                  <a:path w="44382" h="29146" extrusionOk="0">
                    <a:moveTo>
                      <a:pt x="0" y="8287"/>
                    </a:moveTo>
                    <a:lnTo>
                      <a:pt x="36780" y="29146"/>
                    </a:lnTo>
                    <a:lnTo>
                      <a:pt x="44383" y="23717"/>
                    </a:lnTo>
                    <a:lnTo>
                      <a:pt x="39346" y="17907"/>
                    </a:lnTo>
                    <a:cubicBezTo>
                      <a:pt x="36105" y="14116"/>
                      <a:pt x="32246" y="10896"/>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69" name="Google Shape;1869;p30"/>
              <p:cNvSpPr/>
              <p:nvPr/>
            </p:nvSpPr>
            <p:spPr>
              <a:xfrm>
                <a:off x="5289888" y="4661344"/>
                <a:ext cx="20528" cy="18478"/>
              </a:xfrm>
              <a:custGeom>
                <a:avLst/>
                <a:gdLst/>
                <a:ahLst/>
                <a:cxnLst/>
                <a:rect l="l" t="t" r="r" b="b"/>
                <a:pathLst>
                  <a:path w="20528" h="18478" extrusionOk="0">
                    <a:moveTo>
                      <a:pt x="20528" y="18479"/>
                    </a:moveTo>
                    <a:lnTo>
                      <a:pt x="20528" y="5524"/>
                    </a:lnTo>
                    <a:lnTo>
                      <a:pt x="3611" y="0"/>
                    </a:lnTo>
                    <a:lnTo>
                      <a:pt x="0" y="10096"/>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0" name="Google Shape;1870;p30"/>
              <p:cNvSpPr/>
              <p:nvPr/>
            </p:nvSpPr>
            <p:spPr>
              <a:xfrm>
                <a:off x="5197987" y="4657534"/>
                <a:ext cx="19577" cy="14668"/>
              </a:xfrm>
              <a:custGeom>
                <a:avLst/>
                <a:gdLst/>
                <a:ahLst/>
                <a:cxnLst/>
                <a:rect l="l" t="t" r="r" b="b"/>
                <a:pathLst>
                  <a:path w="19577" h="14668" extrusionOk="0">
                    <a:moveTo>
                      <a:pt x="0" y="12954"/>
                    </a:moveTo>
                    <a:lnTo>
                      <a:pt x="0" y="0"/>
                    </a:lnTo>
                    <a:lnTo>
                      <a:pt x="19578" y="2096"/>
                    </a:lnTo>
                    <a:lnTo>
                      <a:pt x="13305" y="14668"/>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1" name="Google Shape;1871;p30"/>
              <p:cNvSpPr/>
              <p:nvPr/>
            </p:nvSpPr>
            <p:spPr>
              <a:xfrm>
                <a:off x="5198652" y="4700873"/>
                <a:ext cx="22428" cy="22764"/>
              </a:xfrm>
              <a:custGeom>
                <a:avLst/>
                <a:gdLst/>
                <a:ahLst/>
                <a:cxnLst/>
                <a:rect l="l" t="t" r="r" b="b"/>
                <a:pathLst>
                  <a:path w="22428" h="22764" extrusionOk="0">
                    <a:moveTo>
                      <a:pt x="0" y="13430"/>
                    </a:moveTo>
                    <a:cubicBezTo>
                      <a:pt x="0" y="13430"/>
                      <a:pt x="0" y="0"/>
                      <a:pt x="0" y="0"/>
                    </a:cubicBezTo>
                    <a:lnTo>
                      <a:pt x="22429" y="0"/>
                    </a:lnTo>
                    <a:lnTo>
                      <a:pt x="16917" y="12002"/>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2" name="Google Shape;1872;p30"/>
              <p:cNvSpPr/>
              <p:nvPr/>
            </p:nvSpPr>
            <p:spPr>
              <a:xfrm>
                <a:off x="5197892" y="4644961"/>
                <a:ext cx="221610" cy="138874"/>
              </a:xfrm>
              <a:custGeom>
                <a:avLst/>
                <a:gdLst/>
                <a:ahLst/>
                <a:cxnLst/>
                <a:rect l="l" t="t" r="r" b="b"/>
                <a:pathLst>
                  <a:path w="221610" h="138874" extrusionOk="0">
                    <a:moveTo>
                      <a:pt x="112525" y="22288"/>
                    </a:moveTo>
                    <a:cubicBezTo>
                      <a:pt x="109598" y="22298"/>
                      <a:pt x="106680" y="22517"/>
                      <a:pt x="103781" y="22955"/>
                    </a:cubicBezTo>
                    <a:cubicBezTo>
                      <a:pt x="99885" y="23527"/>
                      <a:pt x="95513" y="24289"/>
                      <a:pt x="90666" y="25337"/>
                    </a:cubicBezTo>
                    <a:cubicBezTo>
                      <a:pt x="85819" y="26384"/>
                      <a:pt x="81162" y="27718"/>
                      <a:pt x="75460" y="29242"/>
                    </a:cubicBezTo>
                    <a:cubicBezTo>
                      <a:pt x="70395" y="30804"/>
                      <a:pt x="65434" y="32709"/>
                      <a:pt x="60634" y="34957"/>
                    </a:cubicBezTo>
                    <a:lnTo>
                      <a:pt x="98649" y="57055"/>
                    </a:lnTo>
                    <a:lnTo>
                      <a:pt x="105492" y="54578"/>
                    </a:lnTo>
                    <a:cubicBezTo>
                      <a:pt x="114996" y="51435"/>
                      <a:pt x="124500" y="48673"/>
                      <a:pt x="132958" y="46387"/>
                    </a:cubicBezTo>
                    <a:cubicBezTo>
                      <a:pt x="141036" y="44205"/>
                      <a:pt x="149314" y="42834"/>
                      <a:pt x="157668" y="42291"/>
                    </a:cubicBezTo>
                    <a:cubicBezTo>
                      <a:pt x="165309" y="41786"/>
                      <a:pt x="172978" y="42291"/>
                      <a:pt x="180477" y="43815"/>
                    </a:cubicBezTo>
                    <a:cubicBezTo>
                      <a:pt x="188127" y="45501"/>
                      <a:pt x="195464" y="48358"/>
                      <a:pt x="202241" y="52292"/>
                    </a:cubicBezTo>
                    <a:cubicBezTo>
                      <a:pt x="208846" y="55702"/>
                      <a:pt x="214501" y="60712"/>
                      <a:pt x="218682" y="66865"/>
                    </a:cubicBezTo>
                    <a:cubicBezTo>
                      <a:pt x="221438" y="71333"/>
                      <a:pt x="222294" y="76714"/>
                      <a:pt x="221058" y="81820"/>
                    </a:cubicBezTo>
                    <a:cubicBezTo>
                      <a:pt x="219442" y="87449"/>
                      <a:pt x="216363" y="92545"/>
                      <a:pt x="212125" y="96583"/>
                    </a:cubicBezTo>
                    <a:cubicBezTo>
                      <a:pt x="206869" y="101851"/>
                      <a:pt x="200996" y="106451"/>
                      <a:pt x="194638" y="110299"/>
                    </a:cubicBezTo>
                    <a:lnTo>
                      <a:pt x="218967" y="124396"/>
                    </a:lnTo>
                    <a:lnTo>
                      <a:pt x="205757" y="132112"/>
                    </a:lnTo>
                    <a:lnTo>
                      <a:pt x="181427" y="117538"/>
                    </a:lnTo>
                    <a:cubicBezTo>
                      <a:pt x="169728" y="123301"/>
                      <a:pt x="157506" y="127930"/>
                      <a:pt x="144933" y="131350"/>
                    </a:cubicBezTo>
                    <a:cubicBezTo>
                      <a:pt x="131760" y="134950"/>
                      <a:pt x="118313" y="137465"/>
                      <a:pt x="104732" y="138874"/>
                    </a:cubicBezTo>
                    <a:lnTo>
                      <a:pt x="91997" y="115824"/>
                    </a:lnTo>
                    <a:cubicBezTo>
                      <a:pt x="95561" y="115729"/>
                      <a:pt x="99115" y="115443"/>
                      <a:pt x="102641" y="114967"/>
                    </a:cubicBezTo>
                    <a:cubicBezTo>
                      <a:pt x="108039" y="114367"/>
                      <a:pt x="113399" y="113471"/>
                      <a:pt x="118702" y="112300"/>
                    </a:cubicBezTo>
                    <a:cubicBezTo>
                      <a:pt x="124595" y="110966"/>
                      <a:pt x="130772" y="109347"/>
                      <a:pt x="137710" y="107442"/>
                    </a:cubicBezTo>
                    <a:cubicBezTo>
                      <a:pt x="144229" y="105651"/>
                      <a:pt x="150578" y="103327"/>
                      <a:pt x="156717" y="100489"/>
                    </a:cubicBezTo>
                    <a:lnTo>
                      <a:pt x="118702" y="78486"/>
                    </a:lnTo>
                    <a:lnTo>
                      <a:pt x="113760" y="80296"/>
                    </a:lnTo>
                    <a:lnTo>
                      <a:pt x="108533" y="81820"/>
                    </a:lnTo>
                    <a:cubicBezTo>
                      <a:pt x="99029" y="84963"/>
                      <a:pt x="90191" y="87439"/>
                      <a:pt x="82208" y="89249"/>
                    </a:cubicBezTo>
                    <a:cubicBezTo>
                      <a:pt x="74842" y="90954"/>
                      <a:pt x="67334" y="91973"/>
                      <a:pt x="59779" y="92297"/>
                    </a:cubicBezTo>
                    <a:cubicBezTo>
                      <a:pt x="53136" y="92497"/>
                      <a:pt x="46493" y="91859"/>
                      <a:pt x="40011" y="90392"/>
                    </a:cubicBezTo>
                    <a:cubicBezTo>
                      <a:pt x="33586" y="88859"/>
                      <a:pt x="27428" y="86354"/>
                      <a:pt x="21764" y="82963"/>
                    </a:cubicBezTo>
                    <a:cubicBezTo>
                      <a:pt x="15463" y="79724"/>
                      <a:pt x="9998" y="75057"/>
                      <a:pt x="5797" y="69342"/>
                    </a:cubicBezTo>
                    <a:cubicBezTo>
                      <a:pt x="2737" y="65056"/>
                      <a:pt x="1226" y="59845"/>
                      <a:pt x="1521" y="54578"/>
                    </a:cubicBezTo>
                    <a:cubicBezTo>
                      <a:pt x="2091" y="49111"/>
                      <a:pt x="4277" y="43939"/>
                      <a:pt x="7793" y="39719"/>
                    </a:cubicBezTo>
                    <a:cubicBezTo>
                      <a:pt x="12203" y="34252"/>
                      <a:pt x="17430" y="29499"/>
                      <a:pt x="23284" y="25622"/>
                    </a:cubicBezTo>
                    <a:lnTo>
                      <a:pt x="0" y="12763"/>
                    </a:lnTo>
                    <a:lnTo>
                      <a:pt x="13210" y="5144"/>
                    </a:lnTo>
                    <a:lnTo>
                      <a:pt x="35544" y="18002"/>
                    </a:lnTo>
                    <a:cubicBezTo>
                      <a:pt x="46017" y="12821"/>
                      <a:pt x="57004" y="8763"/>
                      <a:pt x="68332" y="5905"/>
                    </a:cubicBezTo>
                    <a:cubicBezTo>
                      <a:pt x="79119" y="3191"/>
                      <a:pt x="90067" y="1219"/>
                      <a:pt x="101120" y="0"/>
                    </a:cubicBezTo>
                    <a:close/>
                    <a:moveTo>
                      <a:pt x="47519" y="62008"/>
                    </a:moveTo>
                    <a:cubicBezTo>
                      <a:pt x="52547" y="64932"/>
                      <a:pt x="58363" y="66199"/>
                      <a:pt x="64151" y="65627"/>
                    </a:cubicBezTo>
                    <a:cubicBezTo>
                      <a:pt x="71887" y="64770"/>
                      <a:pt x="79509" y="63037"/>
                      <a:pt x="86865" y="60484"/>
                    </a:cubicBezTo>
                    <a:lnTo>
                      <a:pt x="51130" y="39814"/>
                    </a:lnTo>
                    <a:cubicBezTo>
                      <a:pt x="38015" y="48387"/>
                      <a:pt x="36808" y="55788"/>
                      <a:pt x="47519" y="62008"/>
                    </a:cubicBezTo>
                    <a:close/>
                    <a:moveTo>
                      <a:pt x="172969" y="72485"/>
                    </a:moveTo>
                    <a:cubicBezTo>
                      <a:pt x="167514" y="69513"/>
                      <a:pt x="161241" y="68409"/>
                      <a:pt x="155102" y="69342"/>
                    </a:cubicBezTo>
                    <a:cubicBezTo>
                      <a:pt x="146663" y="70428"/>
                      <a:pt x="138328" y="72247"/>
                      <a:pt x="130202" y="74771"/>
                    </a:cubicBezTo>
                    <a:lnTo>
                      <a:pt x="165746" y="95345"/>
                    </a:lnTo>
                    <a:cubicBezTo>
                      <a:pt x="180572" y="86106"/>
                      <a:pt x="183328" y="78486"/>
                      <a:pt x="172969" y="72485"/>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73" name="Google Shape;1873;p30"/>
            <p:cNvGrpSpPr/>
            <p:nvPr/>
          </p:nvGrpSpPr>
          <p:grpSpPr>
            <a:xfrm>
              <a:off x="2181300" y="4477454"/>
              <a:ext cx="746806" cy="516445"/>
              <a:chOff x="3962400" y="5293804"/>
              <a:chExt cx="746806" cy="516445"/>
            </a:xfrm>
          </p:grpSpPr>
          <p:sp>
            <p:nvSpPr>
              <p:cNvPr id="1874" name="Google Shape;1874;p30"/>
              <p:cNvSpPr/>
              <p:nvPr/>
            </p:nvSpPr>
            <p:spPr>
              <a:xfrm>
                <a:off x="3962400"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5" name="Google Shape;1875;p30"/>
              <p:cNvSpPr/>
              <p:nvPr/>
            </p:nvSpPr>
            <p:spPr>
              <a:xfrm>
                <a:off x="4044607"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6" name="Google Shape;1876;p30"/>
              <p:cNvSpPr/>
              <p:nvPr/>
            </p:nvSpPr>
            <p:spPr>
              <a:xfrm>
                <a:off x="4044702"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7" name="Google Shape;1877;p30"/>
              <p:cNvSpPr/>
              <p:nvPr/>
            </p:nvSpPr>
            <p:spPr>
              <a:xfrm>
                <a:off x="4659217"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8" name="Google Shape;1878;p30"/>
              <p:cNvSpPr/>
              <p:nvPr/>
            </p:nvSpPr>
            <p:spPr>
              <a:xfrm>
                <a:off x="4044607"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79" name="Google Shape;1879;p30"/>
              <p:cNvSpPr/>
              <p:nvPr/>
            </p:nvSpPr>
            <p:spPr>
              <a:xfrm>
                <a:off x="4139107" y="5346215"/>
                <a:ext cx="475657" cy="275248"/>
              </a:xfrm>
              <a:custGeom>
                <a:avLst/>
                <a:gdLst/>
                <a:ahLst/>
                <a:cxnLst/>
                <a:rect l="l" t="t" r="r" b="b"/>
                <a:pathLst>
                  <a:path w="475657"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05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0" name="Google Shape;1880;p30"/>
              <p:cNvSpPr/>
              <p:nvPr/>
            </p:nvSpPr>
            <p:spPr>
              <a:xfrm>
                <a:off x="4139550"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5" y="193715"/>
                      <a:pt x="3326" y="161806"/>
                      <a:pt x="0" y="129421"/>
                    </a:cubicBezTo>
                    <a:cubicBezTo>
                      <a:pt x="3326" y="97036"/>
                      <a:pt x="26325"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1" name="Google Shape;1881;p30"/>
              <p:cNvSpPr/>
              <p:nvPr/>
            </p:nvSpPr>
            <p:spPr>
              <a:xfrm>
                <a:off x="4261389" y="5424963"/>
                <a:ext cx="221102" cy="138970"/>
              </a:xfrm>
              <a:custGeom>
                <a:avLst/>
                <a:gdLst/>
                <a:ahLst/>
                <a:cxnLst/>
                <a:rect l="l" t="t" r="r" b="b"/>
                <a:pathLst>
                  <a:path w="221102" h="138970" extrusionOk="0">
                    <a:moveTo>
                      <a:pt x="112050" y="22098"/>
                    </a:moveTo>
                    <a:cubicBezTo>
                      <a:pt x="109122" y="22060"/>
                      <a:pt x="106194" y="22279"/>
                      <a:pt x="103306" y="22765"/>
                    </a:cubicBezTo>
                    <a:cubicBezTo>
                      <a:pt x="99410" y="23336"/>
                      <a:pt x="95038" y="24098"/>
                      <a:pt x="90191" y="25146"/>
                    </a:cubicBezTo>
                    <a:cubicBezTo>
                      <a:pt x="85344" y="26194"/>
                      <a:pt x="80687" y="27432"/>
                      <a:pt x="75080" y="29051"/>
                    </a:cubicBezTo>
                    <a:cubicBezTo>
                      <a:pt x="69967" y="30566"/>
                      <a:pt x="64977" y="32480"/>
                      <a:pt x="60159" y="34766"/>
                    </a:cubicBezTo>
                    <a:lnTo>
                      <a:pt x="98174" y="56864"/>
                    </a:lnTo>
                    <a:lnTo>
                      <a:pt x="105017" y="54388"/>
                    </a:lnTo>
                    <a:cubicBezTo>
                      <a:pt x="114521" y="51149"/>
                      <a:pt x="124024" y="48387"/>
                      <a:pt x="132483" y="46196"/>
                    </a:cubicBezTo>
                    <a:cubicBezTo>
                      <a:pt x="140574" y="44120"/>
                      <a:pt x="148851" y="42844"/>
                      <a:pt x="157193" y="42386"/>
                    </a:cubicBezTo>
                    <a:cubicBezTo>
                      <a:pt x="164798" y="41881"/>
                      <a:pt x="172437" y="42386"/>
                      <a:pt x="179907" y="43910"/>
                    </a:cubicBezTo>
                    <a:cubicBezTo>
                      <a:pt x="187570" y="45539"/>
                      <a:pt x="194919" y="48406"/>
                      <a:pt x="201670" y="52388"/>
                    </a:cubicBezTo>
                    <a:cubicBezTo>
                      <a:pt x="208292" y="55731"/>
                      <a:pt x="213951" y="60713"/>
                      <a:pt x="218112" y="66866"/>
                    </a:cubicBezTo>
                    <a:cubicBezTo>
                      <a:pt x="220891" y="71323"/>
                      <a:pt x="221780" y="76705"/>
                      <a:pt x="220583" y="81820"/>
                    </a:cubicBezTo>
                    <a:cubicBezTo>
                      <a:pt x="218785" y="87506"/>
                      <a:pt x="215504" y="92602"/>
                      <a:pt x="211079" y="96584"/>
                    </a:cubicBezTo>
                    <a:cubicBezTo>
                      <a:pt x="205885" y="101898"/>
                      <a:pt x="200041" y="106547"/>
                      <a:pt x="193687" y="110395"/>
                    </a:cubicBezTo>
                    <a:lnTo>
                      <a:pt x="217922" y="124492"/>
                    </a:lnTo>
                    <a:lnTo>
                      <a:pt x="204712" y="132112"/>
                    </a:lnTo>
                    <a:lnTo>
                      <a:pt x="180952" y="117634"/>
                    </a:lnTo>
                    <a:cubicBezTo>
                      <a:pt x="169319" y="123463"/>
                      <a:pt x="157122" y="128092"/>
                      <a:pt x="144553" y="131445"/>
                    </a:cubicBezTo>
                    <a:cubicBezTo>
                      <a:pt x="131396" y="135112"/>
                      <a:pt x="117944" y="137636"/>
                      <a:pt x="104352" y="138970"/>
                    </a:cubicBezTo>
                    <a:lnTo>
                      <a:pt x="91521" y="116015"/>
                    </a:lnTo>
                    <a:cubicBezTo>
                      <a:pt x="95114" y="115919"/>
                      <a:pt x="98699" y="115634"/>
                      <a:pt x="102261" y="115158"/>
                    </a:cubicBezTo>
                    <a:cubicBezTo>
                      <a:pt x="107627" y="114510"/>
                      <a:pt x="112956" y="113586"/>
                      <a:pt x="118227" y="112395"/>
                    </a:cubicBezTo>
                    <a:cubicBezTo>
                      <a:pt x="124119" y="111157"/>
                      <a:pt x="130392" y="109538"/>
                      <a:pt x="137235" y="107633"/>
                    </a:cubicBezTo>
                    <a:cubicBezTo>
                      <a:pt x="143743" y="105823"/>
                      <a:pt x="150098" y="103489"/>
                      <a:pt x="156242" y="100679"/>
                    </a:cubicBezTo>
                    <a:lnTo>
                      <a:pt x="118227" y="78677"/>
                    </a:lnTo>
                    <a:cubicBezTo>
                      <a:pt x="116611" y="79248"/>
                      <a:pt x="114996" y="79915"/>
                      <a:pt x="113285" y="80391"/>
                    </a:cubicBezTo>
                    <a:lnTo>
                      <a:pt x="108058" y="82010"/>
                    </a:lnTo>
                    <a:cubicBezTo>
                      <a:pt x="98554" y="85154"/>
                      <a:pt x="89716" y="87630"/>
                      <a:pt x="81828" y="89440"/>
                    </a:cubicBezTo>
                    <a:cubicBezTo>
                      <a:pt x="74465" y="91154"/>
                      <a:pt x="66953" y="92145"/>
                      <a:pt x="59399" y="92393"/>
                    </a:cubicBezTo>
                    <a:cubicBezTo>
                      <a:pt x="52758" y="92678"/>
                      <a:pt x="46110" y="92069"/>
                      <a:pt x="39631" y="90583"/>
                    </a:cubicBezTo>
                    <a:cubicBezTo>
                      <a:pt x="33176" y="89059"/>
                      <a:pt x="26991" y="86554"/>
                      <a:pt x="21288" y="83153"/>
                    </a:cubicBezTo>
                    <a:cubicBezTo>
                      <a:pt x="14928" y="79924"/>
                      <a:pt x="9398" y="75257"/>
                      <a:pt x="5132" y="69533"/>
                    </a:cubicBezTo>
                    <a:cubicBezTo>
                      <a:pt x="2001" y="65275"/>
                      <a:pt x="454" y="60055"/>
                      <a:pt x="760" y="54769"/>
                    </a:cubicBezTo>
                    <a:cubicBezTo>
                      <a:pt x="1328" y="49273"/>
                      <a:pt x="3511" y="44063"/>
                      <a:pt x="7033" y="39815"/>
                    </a:cubicBezTo>
                    <a:cubicBezTo>
                      <a:pt x="11446" y="34376"/>
                      <a:pt x="16672" y="29651"/>
                      <a:pt x="22524" y="25813"/>
                    </a:cubicBezTo>
                    <a:lnTo>
                      <a:pt x="0" y="12764"/>
                    </a:lnTo>
                    <a:lnTo>
                      <a:pt x="13305" y="5048"/>
                    </a:lnTo>
                    <a:lnTo>
                      <a:pt x="35544" y="18002"/>
                    </a:lnTo>
                    <a:cubicBezTo>
                      <a:pt x="45998" y="12783"/>
                      <a:pt x="56994" y="8725"/>
                      <a:pt x="68332" y="5906"/>
                    </a:cubicBezTo>
                    <a:cubicBezTo>
                      <a:pt x="79137" y="3143"/>
                      <a:pt x="90126" y="1172"/>
                      <a:pt x="101215" y="0"/>
                    </a:cubicBezTo>
                    <a:close/>
                    <a:moveTo>
                      <a:pt x="47139" y="62198"/>
                    </a:moveTo>
                    <a:cubicBezTo>
                      <a:pt x="52133" y="65122"/>
                      <a:pt x="57921" y="66389"/>
                      <a:pt x="63675" y="65818"/>
                    </a:cubicBezTo>
                    <a:cubicBezTo>
                      <a:pt x="71401" y="64875"/>
                      <a:pt x="79011" y="63151"/>
                      <a:pt x="86389" y="60674"/>
                    </a:cubicBezTo>
                    <a:lnTo>
                      <a:pt x="50655" y="40005"/>
                    </a:lnTo>
                    <a:cubicBezTo>
                      <a:pt x="37540" y="48578"/>
                      <a:pt x="36368" y="55979"/>
                      <a:pt x="47139" y="62198"/>
                    </a:cubicBezTo>
                    <a:close/>
                    <a:moveTo>
                      <a:pt x="172589" y="72676"/>
                    </a:moveTo>
                    <a:cubicBezTo>
                      <a:pt x="167122" y="69742"/>
                      <a:pt x="160859" y="68637"/>
                      <a:pt x="154722" y="69533"/>
                    </a:cubicBezTo>
                    <a:cubicBezTo>
                      <a:pt x="146250" y="70618"/>
                      <a:pt x="137887" y="72438"/>
                      <a:pt x="129727" y="74962"/>
                    </a:cubicBezTo>
                    <a:lnTo>
                      <a:pt x="165271" y="95536"/>
                    </a:lnTo>
                    <a:cubicBezTo>
                      <a:pt x="180477" y="86296"/>
                      <a:pt x="182853" y="78677"/>
                      <a:pt x="17258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2" name="Google Shape;1882;p30"/>
              <p:cNvSpPr/>
              <p:nvPr/>
            </p:nvSpPr>
            <p:spPr>
              <a:xfrm>
                <a:off x="4352910"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3" name="Google Shape;1883;p30"/>
              <p:cNvSpPr/>
              <p:nvPr/>
            </p:nvSpPr>
            <p:spPr>
              <a:xfrm>
                <a:off x="4448518" y="5536215"/>
                <a:ext cx="31552" cy="14858"/>
              </a:xfrm>
              <a:custGeom>
                <a:avLst/>
                <a:gdLst/>
                <a:ahLst/>
                <a:cxnLst/>
                <a:rect l="l" t="t" r="r" b="b"/>
                <a:pathLst>
                  <a:path w="31552" h="14858" extrusionOk="0">
                    <a:moveTo>
                      <a:pt x="31553" y="12954"/>
                    </a:moveTo>
                    <a:lnTo>
                      <a:pt x="31553" y="0"/>
                    </a:lnTo>
                    <a:lnTo>
                      <a:pt x="0" y="2476"/>
                    </a:lnTo>
                    <a:lnTo>
                      <a:pt x="18152" y="14859"/>
                    </a:lnTo>
                    <a:lnTo>
                      <a:pt x="31553"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4" name="Google Shape;1884;p30"/>
              <p:cNvSpPr/>
              <p:nvPr/>
            </p:nvSpPr>
            <p:spPr>
              <a:xfrm>
                <a:off x="4459162" y="5488685"/>
                <a:ext cx="23664" cy="13049"/>
              </a:xfrm>
              <a:custGeom>
                <a:avLst/>
                <a:gdLst/>
                <a:ahLst/>
                <a:cxnLst/>
                <a:rect l="l" t="t" r="r" b="b"/>
                <a:pathLst>
                  <a:path w="23664" h="13049" extrusionOk="0">
                    <a:moveTo>
                      <a:pt x="23664" y="13049"/>
                    </a:moveTo>
                    <a:lnTo>
                      <a:pt x="23664" y="0"/>
                    </a:lnTo>
                    <a:lnTo>
                      <a:pt x="0" y="8573"/>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5" name="Google Shape;1885;p30"/>
              <p:cNvSpPr/>
              <p:nvPr/>
            </p:nvSpPr>
            <p:spPr>
              <a:xfrm>
                <a:off x="4384748"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6" name="Google Shape;1886;p30"/>
              <p:cNvSpPr/>
              <p:nvPr/>
            </p:nvSpPr>
            <p:spPr>
              <a:xfrm>
                <a:off x="4312139"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0" y="14135"/>
                      <a:pt x="32258"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7" name="Google Shape;1887;p30"/>
              <p:cNvSpPr/>
              <p:nvPr/>
            </p:nvSpPr>
            <p:spPr>
              <a:xfrm>
                <a:off x="4352910"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8" name="Google Shape;1888;p30"/>
              <p:cNvSpPr/>
              <p:nvPr/>
            </p:nvSpPr>
            <p:spPr>
              <a:xfrm>
                <a:off x="4261008"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89" name="Google Shape;1889;p30"/>
              <p:cNvSpPr/>
              <p:nvPr/>
            </p:nvSpPr>
            <p:spPr>
              <a:xfrm>
                <a:off x="4261769"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0" name="Google Shape;1890;p30"/>
              <p:cNvSpPr/>
              <p:nvPr/>
            </p:nvSpPr>
            <p:spPr>
              <a:xfrm>
                <a:off x="4261389" y="5412009"/>
                <a:ext cx="221197" cy="139065"/>
              </a:xfrm>
              <a:custGeom>
                <a:avLst/>
                <a:gdLst/>
                <a:ahLst/>
                <a:cxnLst/>
                <a:rect l="l" t="t" r="r" b="b"/>
                <a:pathLst>
                  <a:path w="221197" h="139065" extrusionOk="0">
                    <a:moveTo>
                      <a:pt x="112050" y="22098"/>
                    </a:moveTo>
                    <a:cubicBezTo>
                      <a:pt x="109119" y="22098"/>
                      <a:pt x="106193" y="22355"/>
                      <a:pt x="103306" y="22860"/>
                    </a:cubicBezTo>
                    <a:cubicBezTo>
                      <a:pt x="99441" y="23431"/>
                      <a:pt x="95069" y="24194"/>
                      <a:pt x="90191" y="25146"/>
                    </a:cubicBezTo>
                    <a:cubicBezTo>
                      <a:pt x="85344" y="26194"/>
                      <a:pt x="80687" y="27527"/>
                      <a:pt x="75080" y="29051"/>
                    </a:cubicBezTo>
                    <a:cubicBezTo>
                      <a:pt x="69981" y="30613"/>
                      <a:pt x="64995" y="32518"/>
                      <a:pt x="60159" y="34766"/>
                    </a:cubicBezTo>
                    <a:lnTo>
                      <a:pt x="98174" y="56864"/>
                    </a:lnTo>
                    <a:lnTo>
                      <a:pt x="105017" y="54483"/>
                    </a:lnTo>
                    <a:cubicBezTo>
                      <a:pt x="114521" y="51245"/>
                      <a:pt x="124024" y="48482"/>
                      <a:pt x="132483" y="46196"/>
                    </a:cubicBezTo>
                    <a:cubicBezTo>
                      <a:pt x="140606" y="44063"/>
                      <a:pt x="148910" y="42691"/>
                      <a:pt x="157288" y="42100"/>
                    </a:cubicBezTo>
                    <a:cubicBezTo>
                      <a:pt x="164893" y="41643"/>
                      <a:pt x="172525" y="42158"/>
                      <a:pt x="180002" y="43624"/>
                    </a:cubicBezTo>
                    <a:cubicBezTo>
                      <a:pt x="187668" y="45291"/>
                      <a:pt x="195018" y="48187"/>
                      <a:pt x="201765" y="52197"/>
                    </a:cubicBezTo>
                    <a:cubicBezTo>
                      <a:pt x="208387" y="55540"/>
                      <a:pt x="214046" y="60522"/>
                      <a:pt x="218207" y="66675"/>
                    </a:cubicBezTo>
                    <a:cubicBezTo>
                      <a:pt x="220986" y="71133"/>
                      <a:pt x="221875" y="76514"/>
                      <a:pt x="220678" y="81629"/>
                    </a:cubicBezTo>
                    <a:cubicBezTo>
                      <a:pt x="218855" y="87297"/>
                      <a:pt x="215578" y="92393"/>
                      <a:pt x="211174" y="96393"/>
                    </a:cubicBezTo>
                    <a:cubicBezTo>
                      <a:pt x="205956" y="101689"/>
                      <a:pt x="200116" y="106318"/>
                      <a:pt x="193782" y="110204"/>
                    </a:cubicBezTo>
                    <a:lnTo>
                      <a:pt x="218017" y="124206"/>
                    </a:lnTo>
                    <a:lnTo>
                      <a:pt x="204807" y="131921"/>
                    </a:lnTo>
                    <a:lnTo>
                      <a:pt x="180287" y="117729"/>
                    </a:lnTo>
                    <a:cubicBezTo>
                      <a:pt x="168831" y="123434"/>
                      <a:pt x="156868" y="128064"/>
                      <a:pt x="144553" y="131540"/>
                    </a:cubicBezTo>
                    <a:cubicBezTo>
                      <a:pt x="131385" y="135169"/>
                      <a:pt x="117937" y="137684"/>
                      <a:pt x="104352" y="139065"/>
                    </a:cubicBezTo>
                    <a:lnTo>
                      <a:pt x="91521" y="116014"/>
                    </a:lnTo>
                    <a:cubicBezTo>
                      <a:pt x="95113" y="115967"/>
                      <a:pt x="98698" y="115710"/>
                      <a:pt x="102261" y="115253"/>
                    </a:cubicBezTo>
                    <a:cubicBezTo>
                      <a:pt x="107013" y="114681"/>
                      <a:pt x="112335" y="113729"/>
                      <a:pt x="118227" y="112490"/>
                    </a:cubicBezTo>
                    <a:cubicBezTo>
                      <a:pt x="124119" y="111252"/>
                      <a:pt x="130392" y="109633"/>
                      <a:pt x="137235" y="107728"/>
                    </a:cubicBezTo>
                    <a:cubicBezTo>
                      <a:pt x="143731" y="105842"/>
                      <a:pt x="150083" y="103479"/>
                      <a:pt x="156242" y="100679"/>
                    </a:cubicBezTo>
                    <a:lnTo>
                      <a:pt x="118227" y="78772"/>
                    </a:lnTo>
                    <a:lnTo>
                      <a:pt x="113285" y="80486"/>
                    </a:lnTo>
                    <a:lnTo>
                      <a:pt x="108058" y="82105"/>
                    </a:lnTo>
                    <a:cubicBezTo>
                      <a:pt x="99447" y="85001"/>
                      <a:pt x="90692" y="87449"/>
                      <a:pt x="81828" y="89440"/>
                    </a:cubicBezTo>
                    <a:cubicBezTo>
                      <a:pt x="74467" y="91183"/>
                      <a:pt x="66956" y="92202"/>
                      <a:pt x="59399" y="92488"/>
                    </a:cubicBezTo>
                    <a:cubicBezTo>
                      <a:pt x="52754" y="92745"/>
                      <a:pt x="46105" y="92107"/>
                      <a:pt x="39631" y="90583"/>
                    </a:cubicBezTo>
                    <a:cubicBezTo>
                      <a:pt x="33193" y="89049"/>
                      <a:pt x="27013" y="86573"/>
                      <a:pt x="21288" y="83248"/>
                    </a:cubicBezTo>
                    <a:cubicBezTo>
                      <a:pt x="14922" y="79981"/>
                      <a:pt x="9393" y="75286"/>
                      <a:pt x="5132" y="69532"/>
                    </a:cubicBezTo>
                    <a:cubicBezTo>
                      <a:pt x="2001" y="65275"/>
                      <a:pt x="454" y="60055"/>
                      <a:pt x="760" y="54769"/>
                    </a:cubicBezTo>
                    <a:cubicBezTo>
                      <a:pt x="1351" y="49311"/>
                      <a:pt x="3533" y="44139"/>
                      <a:pt x="7033" y="39910"/>
                    </a:cubicBezTo>
                    <a:cubicBezTo>
                      <a:pt x="11467" y="34462"/>
                      <a:pt x="16689" y="29708"/>
                      <a:pt x="22524" y="25813"/>
                    </a:cubicBezTo>
                    <a:lnTo>
                      <a:pt x="0" y="12763"/>
                    </a:lnTo>
                    <a:lnTo>
                      <a:pt x="13305" y="5144"/>
                    </a:lnTo>
                    <a:lnTo>
                      <a:pt x="35544" y="18002"/>
                    </a:lnTo>
                    <a:cubicBezTo>
                      <a:pt x="46019" y="12849"/>
                      <a:pt x="57010" y="8830"/>
                      <a:pt x="68332" y="6001"/>
                    </a:cubicBezTo>
                    <a:cubicBezTo>
                      <a:pt x="79145" y="3258"/>
                      <a:pt x="90131" y="1248"/>
                      <a:pt x="101215" y="0"/>
                    </a:cubicBezTo>
                    <a:close/>
                    <a:moveTo>
                      <a:pt x="47139" y="62294"/>
                    </a:moveTo>
                    <a:cubicBezTo>
                      <a:pt x="52142" y="65189"/>
                      <a:pt x="57930" y="66418"/>
                      <a:pt x="63675" y="65818"/>
                    </a:cubicBezTo>
                    <a:cubicBezTo>
                      <a:pt x="71416" y="64970"/>
                      <a:pt x="79036" y="63246"/>
                      <a:pt x="86389" y="60674"/>
                    </a:cubicBezTo>
                    <a:lnTo>
                      <a:pt x="50655" y="40005"/>
                    </a:lnTo>
                    <a:cubicBezTo>
                      <a:pt x="37540" y="48578"/>
                      <a:pt x="36368" y="56007"/>
                      <a:pt x="47139" y="62294"/>
                    </a:cubicBezTo>
                    <a:close/>
                    <a:moveTo>
                      <a:pt x="172589" y="72771"/>
                    </a:moveTo>
                    <a:cubicBezTo>
                      <a:pt x="167144" y="69771"/>
                      <a:pt x="160871" y="68628"/>
                      <a:pt x="154722" y="69532"/>
                    </a:cubicBezTo>
                    <a:cubicBezTo>
                      <a:pt x="146240" y="70609"/>
                      <a:pt x="137873" y="72457"/>
                      <a:pt x="129727" y="75057"/>
                    </a:cubicBezTo>
                    <a:lnTo>
                      <a:pt x="165271" y="95631"/>
                    </a:lnTo>
                    <a:cubicBezTo>
                      <a:pt x="180477" y="86296"/>
                      <a:pt x="182853" y="78677"/>
                      <a:pt x="17258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891" name="Google Shape;1891;p30"/>
            <p:cNvGrpSpPr/>
            <p:nvPr/>
          </p:nvGrpSpPr>
          <p:grpSpPr>
            <a:xfrm>
              <a:off x="2290688" y="4374965"/>
              <a:ext cx="664599" cy="467010"/>
              <a:chOff x="4071788" y="5191315"/>
              <a:chExt cx="664599" cy="467010"/>
            </a:xfrm>
          </p:grpSpPr>
          <p:sp>
            <p:nvSpPr>
              <p:cNvPr id="1892" name="Google Shape;1892;p30"/>
              <p:cNvSpPr/>
              <p:nvPr/>
            </p:nvSpPr>
            <p:spPr>
              <a:xfrm>
                <a:off x="4071788" y="5273706"/>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3" name="Google Shape;1893;p30"/>
              <p:cNvSpPr/>
              <p:nvPr/>
            </p:nvSpPr>
            <p:spPr>
              <a:xfrm>
                <a:off x="4071883" y="5381339"/>
                <a:ext cx="65671" cy="87630"/>
              </a:xfrm>
              <a:custGeom>
                <a:avLst/>
                <a:gdLst/>
                <a:ahLst/>
                <a:cxnLst/>
                <a:rect l="l" t="t" r="r" b="b"/>
                <a:pathLst>
                  <a:path w="65671" h="87630"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4" name="Google Shape;1894;p30"/>
              <p:cNvSpPr/>
              <p:nvPr/>
            </p:nvSpPr>
            <p:spPr>
              <a:xfrm>
                <a:off x="4686303" y="5383625"/>
                <a:ext cx="50084" cy="118109"/>
              </a:xfrm>
              <a:custGeom>
                <a:avLst/>
                <a:gdLst/>
                <a:ahLst/>
                <a:cxnLst/>
                <a:rect l="l" t="t" r="r" b="b"/>
                <a:pathLst>
                  <a:path w="50084" h="118109" extrusionOk="0">
                    <a:moveTo>
                      <a:pt x="50085" y="0"/>
                    </a:moveTo>
                    <a:lnTo>
                      <a:pt x="50085" y="82391"/>
                    </a:lnTo>
                    <a:lnTo>
                      <a:pt x="16442" y="118110"/>
                    </a:lnTo>
                    <a:lnTo>
                      <a:pt x="0" y="23717"/>
                    </a:lnTo>
                    <a:lnTo>
                      <a:pt x="50085"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5" name="Google Shape;1895;p30"/>
              <p:cNvSpPr/>
              <p:nvPr/>
            </p:nvSpPr>
            <p:spPr>
              <a:xfrm>
                <a:off x="4071788" y="5191315"/>
                <a:ext cx="664504" cy="384619"/>
              </a:xfrm>
              <a:custGeom>
                <a:avLst/>
                <a:gdLst/>
                <a:ahLst/>
                <a:cxnLst/>
                <a:rect l="l" t="t" r="r" b="b"/>
                <a:pathLst>
                  <a:path w="664504" h="384619" extrusionOk="0">
                    <a:moveTo>
                      <a:pt x="664505" y="192310"/>
                    </a:moveTo>
                    <a:cubicBezTo>
                      <a:pt x="664505" y="298519"/>
                      <a:pt x="515750" y="384619"/>
                      <a:pt x="332252" y="384619"/>
                    </a:cubicBezTo>
                    <a:cubicBezTo>
                      <a:pt x="148754" y="384619"/>
                      <a:pt x="0" y="298519"/>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6" name="Google Shape;1896;p30"/>
              <p:cNvSpPr/>
              <p:nvPr/>
            </p:nvSpPr>
            <p:spPr>
              <a:xfrm>
                <a:off x="4166288" y="5243631"/>
                <a:ext cx="475673" cy="275343"/>
              </a:xfrm>
              <a:custGeom>
                <a:avLst/>
                <a:gdLst/>
                <a:ahLst/>
                <a:cxnLst/>
                <a:rect l="l" t="t" r="r" b="b"/>
                <a:pathLst>
                  <a:path w="475673" h="275343" extrusionOk="0">
                    <a:moveTo>
                      <a:pt x="475252" y="145899"/>
                    </a:moveTo>
                    <a:cubicBezTo>
                      <a:pt x="471830" y="178284"/>
                      <a:pt x="448831" y="210193"/>
                      <a:pt x="405969" y="235053"/>
                    </a:cubicBezTo>
                    <a:cubicBezTo>
                      <a:pt x="313117" y="288774"/>
                      <a:pt x="162482" y="288774"/>
                      <a:pt x="69535" y="235053"/>
                    </a:cubicBezTo>
                    <a:cubicBezTo>
                      <a:pt x="26768" y="210193"/>
                      <a:pt x="3769" y="177903"/>
                      <a:pt x="443" y="145899"/>
                    </a:cubicBezTo>
                    <a:cubicBezTo>
                      <a:pt x="-3549" y="107799"/>
                      <a:pt x="19450" y="69699"/>
                      <a:pt x="69535" y="40362"/>
                    </a:cubicBezTo>
                    <a:cubicBezTo>
                      <a:pt x="162482" y="-13454"/>
                      <a:pt x="313117" y="-13454"/>
                      <a:pt x="405969" y="40362"/>
                    </a:cubicBezTo>
                    <a:cubicBezTo>
                      <a:pt x="456054" y="69318"/>
                      <a:pt x="479148"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7" name="Google Shape;1897;p30"/>
              <p:cNvSpPr/>
              <p:nvPr/>
            </p:nvSpPr>
            <p:spPr>
              <a:xfrm>
                <a:off x="4166731" y="5260109"/>
                <a:ext cx="474809" cy="258865"/>
              </a:xfrm>
              <a:custGeom>
                <a:avLst/>
                <a:gdLst/>
                <a:ahLst/>
                <a:cxnLst/>
                <a:rect l="l" t="t" r="r" b="b"/>
                <a:pathLst>
                  <a:path w="474809" h="258865" extrusionOk="0">
                    <a:moveTo>
                      <a:pt x="474809" y="129421"/>
                    </a:moveTo>
                    <a:cubicBezTo>
                      <a:pt x="471388" y="161806"/>
                      <a:pt x="448389" y="193715"/>
                      <a:pt x="405527" y="218575"/>
                    </a:cubicBezTo>
                    <a:cubicBezTo>
                      <a:pt x="312675" y="272296"/>
                      <a:pt x="162040" y="272296"/>
                      <a:pt x="69093" y="218575"/>
                    </a:cubicBezTo>
                    <a:cubicBezTo>
                      <a:pt x="26325" y="193715"/>
                      <a:pt x="3326" y="161425"/>
                      <a:pt x="0" y="129421"/>
                    </a:cubicBezTo>
                    <a:cubicBezTo>
                      <a:pt x="3326" y="97036"/>
                      <a:pt x="26325" y="65222"/>
                      <a:pt x="69093" y="40362"/>
                    </a:cubicBezTo>
                    <a:cubicBezTo>
                      <a:pt x="162040" y="-13454"/>
                      <a:pt x="312675" y="-13454"/>
                      <a:pt x="405527" y="40362"/>
                    </a:cubicBezTo>
                    <a:cubicBezTo>
                      <a:pt x="448389" y="65222"/>
                      <a:pt x="471388"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8" name="Google Shape;1898;p30"/>
              <p:cNvSpPr/>
              <p:nvPr/>
            </p:nvSpPr>
            <p:spPr>
              <a:xfrm>
                <a:off x="4287999" y="5322379"/>
                <a:ext cx="221706" cy="139065"/>
              </a:xfrm>
              <a:custGeom>
                <a:avLst/>
                <a:gdLst/>
                <a:ahLst/>
                <a:cxnLst/>
                <a:rect l="l" t="t" r="r" b="b"/>
                <a:pathLst>
                  <a:path w="221706" h="139065" extrusionOk="0">
                    <a:moveTo>
                      <a:pt x="112620" y="22098"/>
                    </a:moveTo>
                    <a:cubicBezTo>
                      <a:pt x="109691" y="22146"/>
                      <a:pt x="106769" y="22403"/>
                      <a:pt x="103876" y="22860"/>
                    </a:cubicBezTo>
                    <a:cubicBezTo>
                      <a:pt x="99980" y="23431"/>
                      <a:pt x="95608" y="24194"/>
                      <a:pt x="90761" y="25241"/>
                    </a:cubicBezTo>
                    <a:cubicBezTo>
                      <a:pt x="85627" y="26280"/>
                      <a:pt x="80552" y="27575"/>
                      <a:pt x="75555" y="29146"/>
                    </a:cubicBezTo>
                    <a:cubicBezTo>
                      <a:pt x="70475" y="30632"/>
                      <a:pt x="65518" y="32509"/>
                      <a:pt x="60729" y="34766"/>
                    </a:cubicBezTo>
                    <a:lnTo>
                      <a:pt x="98744" y="56864"/>
                    </a:lnTo>
                    <a:lnTo>
                      <a:pt x="105587" y="54483"/>
                    </a:lnTo>
                    <a:cubicBezTo>
                      <a:pt x="115091" y="51245"/>
                      <a:pt x="124595" y="48482"/>
                      <a:pt x="133053" y="46196"/>
                    </a:cubicBezTo>
                    <a:cubicBezTo>
                      <a:pt x="141144" y="44063"/>
                      <a:pt x="149417" y="42691"/>
                      <a:pt x="157763" y="42101"/>
                    </a:cubicBezTo>
                    <a:cubicBezTo>
                      <a:pt x="165404" y="41624"/>
                      <a:pt x="173074" y="42167"/>
                      <a:pt x="180572" y="43720"/>
                    </a:cubicBezTo>
                    <a:cubicBezTo>
                      <a:pt x="188218" y="45310"/>
                      <a:pt x="195542" y="48178"/>
                      <a:pt x="202241" y="52197"/>
                    </a:cubicBezTo>
                    <a:cubicBezTo>
                      <a:pt x="208885" y="55550"/>
                      <a:pt x="214575" y="60522"/>
                      <a:pt x="218777" y="66675"/>
                    </a:cubicBezTo>
                    <a:cubicBezTo>
                      <a:pt x="221533" y="71142"/>
                      <a:pt x="222390" y="76524"/>
                      <a:pt x="221153" y="81629"/>
                    </a:cubicBezTo>
                    <a:cubicBezTo>
                      <a:pt x="219541" y="87259"/>
                      <a:pt x="216457" y="92355"/>
                      <a:pt x="212220" y="96393"/>
                    </a:cubicBezTo>
                    <a:cubicBezTo>
                      <a:pt x="206946" y="101660"/>
                      <a:pt x="201077" y="106299"/>
                      <a:pt x="194733" y="110204"/>
                    </a:cubicBezTo>
                    <a:lnTo>
                      <a:pt x="219062" y="124206"/>
                    </a:lnTo>
                    <a:lnTo>
                      <a:pt x="205852" y="131921"/>
                    </a:lnTo>
                    <a:lnTo>
                      <a:pt x="181332" y="117729"/>
                    </a:lnTo>
                    <a:cubicBezTo>
                      <a:pt x="169629" y="123473"/>
                      <a:pt x="157410" y="128102"/>
                      <a:pt x="144838" y="131540"/>
                    </a:cubicBezTo>
                    <a:cubicBezTo>
                      <a:pt x="131674" y="135179"/>
                      <a:pt x="118225" y="137703"/>
                      <a:pt x="104637" y="139065"/>
                    </a:cubicBezTo>
                    <a:lnTo>
                      <a:pt x="92567" y="116396"/>
                    </a:lnTo>
                    <a:cubicBezTo>
                      <a:pt x="96128" y="116300"/>
                      <a:pt x="99680" y="116014"/>
                      <a:pt x="103211" y="115538"/>
                    </a:cubicBezTo>
                    <a:cubicBezTo>
                      <a:pt x="108058" y="114967"/>
                      <a:pt x="113380" y="114014"/>
                      <a:pt x="119273" y="112776"/>
                    </a:cubicBezTo>
                    <a:cubicBezTo>
                      <a:pt x="125165" y="111538"/>
                      <a:pt x="131342" y="109919"/>
                      <a:pt x="138280" y="108013"/>
                    </a:cubicBezTo>
                    <a:cubicBezTo>
                      <a:pt x="144781" y="106175"/>
                      <a:pt x="151135" y="103851"/>
                      <a:pt x="157288" y="101060"/>
                    </a:cubicBezTo>
                    <a:lnTo>
                      <a:pt x="119273" y="79057"/>
                    </a:lnTo>
                    <a:lnTo>
                      <a:pt x="114236" y="80772"/>
                    </a:lnTo>
                    <a:lnTo>
                      <a:pt x="109104" y="82391"/>
                    </a:lnTo>
                    <a:cubicBezTo>
                      <a:pt x="99600" y="85535"/>
                      <a:pt x="90761" y="88011"/>
                      <a:pt x="82778" y="89821"/>
                    </a:cubicBezTo>
                    <a:cubicBezTo>
                      <a:pt x="75409" y="91497"/>
                      <a:pt x="67901" y="92488"/>
                      <a:pt x="60349" y="92773"/>
                    </a:cubicBezTo>
                    <a:cubicBezTo>
                      <a:pt x="53710" y="93002"/>
                      <a:pt x="47068" y="92402"/>
                      <a:pt x="40581" y="90964"/>
                    </a:cubicBezTo>
                    <a:cubicBezTo>
                      <a:pt x="34183" y="89354"/>
                      <a:pt x="28042" y="86849"/>
                      <a:pt x="22334" y="83534"/>
                    </a:cubicBezTo>
                    <a:cubicBezTo>
                      <a:pt x="16043" y="80229"/>
                      <a:pt x="10584" y="75543"/>
                      <a:pt x="6368" y="69818"/>
                    </a:cubicBezTo>
                    <a:cubicBezTo>
                      <a:pt x="3291" y="65532"/>
                      <a:pt x="1781" y="60322"/>
                      <a:pt x="2091" y="55054"/>
                    </a:cubicBezTo>
                    <a:cubicBezTo>
                      <a:pt x="2294" y="49730"/>
                      <a:pt x="4009" y="44577"/>
                      <a:pt x="7033" y="40196"/>
                    </a:cubicBezTo>
                    <a:cubicBezTo>
                      <a:pt x="11467" y="34747"/>
                      <a:pt x="16689" y="29994"/>
                      <a:pt x="22524" y="26098"/>
                    </a:cubicBezTo>
                    <a:lnTo>
                      <a:pt x="0" y="13049"/>
                    </a:lnTo>
                    <a:lnTo>
                      <a:pt x="13210" y="5429"/>
                    </a:lnTo>
                    <a:lnTo>
                      <a:pt x="35544" y="18002"/>
                    </a:lnTo>
                    <a:cubicBezTo>
                      <a:pt x="46019" y="12849"/>
                      <a:pt x="57010" y="8830"/>
                      <a:pt x="68332" y="6001"/>
                    </a:cubicBezTo>
                    <a:cubicBezTo>
                      <a:pt x="79113" y="3258"/>
                      <a:pt x="90067" y="1248"/>
                      <a:pt x="101120" y="0"/>
                    </a:cubicBezTo>
                    <a:close/>
                    <a:moveTo>
                      <a:pt x="47614" y="62294"/>
                    </a:moveTo>
                    <a:cubicBezTo>
                      <a:pt x="52651" y="65189"/>
                      <a:pt x="58470" y="66418"/>
                      <a:pt x="64246" y="65818"/>
                    </a:cubicBezTo>
                    <a:cubicBezTo>
                      <a:pt x="71975" y="64951"/>
                      <a:pt x="79590" y="63265"/>
                      <a:pt x="86960" y="60770"/>
                    </a:cubicBezTo>
                    <a:lnTo>
                      <a:pt x="51225" y="40196"/>
                    </a:lnTo>
                    <a:cubicBezTo>
                      <a:pt x="38110" y="48673"/>
                      <a:pt x="36875" y="56007"/>
                      <a:pt x="47614" y="62294"/>
                    </a:cubicBezTo>
                    <a:close/>
                    <a:moveTo>
                      <a:pt x="173064" y="72771"/>
                    </a:moveTo>
                    <a:cubicBezTo>
                      <a:pt x="167619" y="69771"/>
                      <a:pt x="161346" y="68628"/>
                      <a:pt x="155197" y="69532"/>
                    </a:cubicBezTo>
                    <a:cubicBezTo>
                      <a:pt x="146746" y="70609"/>
                      <a:pt x="138412" y="72457"/>
                      <a:pt x="130297" y="75057"/>
                    </a:cubicBezTo>
                    <a:lnTo>
                      <a:pt x="165841" y="95631"/>
                    </a:lnTo>
                    <a:cubicBezTo>
                      <a:pt x="180952" y="86296"/>
                      <a:pt x="183423" y="78296"/>
                      <a:pt x="173064" y="72771"/>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899" name="Google Shape;1899;p30"/>
              <p:cNvSpPr/>
              <p:nvPr/>
            </p:nvSpPr>
            <p:spPr>
              <a:xfrm>
                <a:off x="4380566" y="5425821"/>
                <a:ext cx="14540" cy="19050"/>
              </a:xfrm>
              <a:custGeom>
                <a:avLst/>
                <a:gdLst/>
                <a:ahLst/>
                <a:cxnLst/>
                <a:rect l="l" t="t" r="r" b="b"/>
                <a:pathLst>
                  <a:path w="14540" h="19050" extrusionOk="0">
                    <a:moveTo>
                      <a:pt x="0" y="12954"/>
                    </a:moveTo>
                    <a:cubicBezTo>
                      <a:pt x="0" y="12001"/>
                      <a:pt x="0" y="0"/>
                      <a:pt x="0" y="0"/>
                    </a:cubicBezTo>
                    <a:lnTo>
                      <a:pt x="14541" y="9525"/>
                    </a:lnTo>
                    <a:lnTo>
                      <a:pt x="8173"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0" name="Google Shape;1900;p30"/>
              <p:cNvSpPr/>
              <p:nvPr/>
            </p:nvSpPr>
            <p:spPr>
              <a:xfrm>
                <a:off x="4475699" y="5433726"/>
                <a:ext cx="31552" cy="14763"/>
              </a:xfrm>
              <a:custGeom>
                <a:avLst/>
                <a:gdLst/>
                <a:ahLst/>
                <a:cxnLst/>
                <a:rect l="l" t="t" r="r" b="b"/>
                <a:pathLst>
                  <a:path w="31552" h="14763" extrusionOk="0">
                    <a:moveTo>
                      <a:pt x="31553" y="12859"/>
                    </a:moveTo>
                    <a:lnTo>
                      <a:pt x="31553" y="0"/>
                    </a:lnTo>
                    <a:lnTo>
                      <a:pt x="0" y="2381"/>
                    </a:lnTo>
                    <a:lnTo>
                      <a:pt x="18152" y="14764"/>
                    </a:lnTo>
                    <a:lnTo>
                      <a:pt x="31553" y="1285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1" name="Google Shape;1901;p30"/>
              <p:cNvSpPr/>
              <p:nvPr/>
            </p:nvSpPr>
            <p:spPr>
              <a:xfrm>
                <a:off x="4486248" y="5386197"/>
                <a:ext cx="23664" cy="13049"/>
              </a:xfrm>
              <a:custGeom>
                <a:avLst/>
                <a:gdLst/>
                <a:ahLst/>
                <a:cxnLst/>
                <a:rect l="l" t="t" r="r" b="b"/>
                <a:pathLst>
                  <a:path w="23664" h="13049" extrusionOk="0">
                    <a:moveTo>
                      <a:pt x="23664" y="13049"/>
                    </a:moveTo>
                    <a:lnTo>
                      <a:pt x="23664" y="0"/>
                    </a:lnTo>
                    <a:lnTo>
                      <a:pt x="0" y="8572"/>
                    </a:lnTo>
                    <a:lnTo>
                      <a:pt x="23664"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2" name="Google Shape;1902;p30"/>
              <p:cNvSpPr/>
              <p:nvPr/>
            </p:nvSpPr>
            <p:spPr>
              <a:xfrm>
                <a:off x="4411929" y="5390959"/>
                <a:ext cx="35639" cy="24764"/>
              </a:xfrm>
              <a:custGeom>
                <a:avLst/>
                <a:gdLst/>
                <a:ahLst/>
                <a:cxnLst/>
                <a:rect l="l" t="t" r="r" b="b"/>
                <a:pathLst>
                  <a:path w="35639" h="24764" extrusionOk="0">
                    <a:moveTo>
                      <a:pt x="0" y="7620"/>
                    </a:moveTo>
                    <a:lnTo>
                      <a:pt x="7888" y="0"/>
                    </a:lnTo>
                    <a:lnTo>
                      <a:pt x="35639" y="19050"/>
                    </a:lnTo>
                    <a:lnTo>
                      <a:pt x="33929" y="24765"/>
                    </a:lnTo>
                    <a:cubicBezTo>
                      <a:pt x="33929" y="24765"/>
                      <a:pt x="13210" y="16002"/>
                      <a:pt x="12545" y="1524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3" name="Google Shape;1903;p30"/>
              <p:cNvSpPr/>
              <p:nvPr/>
            </p:nvSpPr>
            <p:spPr>
              <a:xfrm>
                <a:off x="4339320" y="5349621"/>
                <a:ext cx="44382" cy="29146"/>
              </a:xfrm>
              <a:custGeom>
                <a:avLst/>
                <a:gdLst/>
                <a:ahLst/>
                <a:cxnLst/>
                <a:rect l="l" t="t" r="r" b="b"/>
                <a:pathLst>
                  <a:path w="44382" h="29146" extrusionOk="0">
                    <a:moveTo>
                      <a:pt x="0" y="8191"/>
                    </a:moveTo>
                    <a:lnTo>
                      <a:pt x="36780" y="29146"/>
                    </a:lnTo>
                    <a:lnTo>
                      <a:pt x="44383" y="23717"/>
                    </a:lnTo>
                    <a:cubicBezTo>
                      <a:pt x="44383" y="23717"/>
                      <a:pt x="39726" y="18383"/>
                      <a:pt x="39346" y="17812"/>
                    </a:cubicBezTo>
                    <a:cubicBezTo>
                      <a:pt x="36032" y="14097"/>
                      <a:pt x="32188" y="10887"/>
                      <a:pt x="27941" y="8287"/>
                    </a:cubicBezTo>
                    <a:cubicBezTo>
                      <a:pt x="25185" y="7810"/>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4" name="Google Shape;1904;p30"/>
              <p:cNvSpPr/>
              <p:nvPr/>
            </p:nvSpPr>
            <p:spPr>
              <a:xfrm>
                <a:off x="4380091" y="5326094"/>
                <a:ext cx="20528" cy="18383"/>
              </a:xfrm>
              <a:custGeom>
                <a:avLst/>
                <a:gdLst/>
                <a:ahLst/>
                <a:cxnLst/>
                <a:rect l="l" t="t" r="r" b="b"/>
                <a:pathLst>
                  <a:path w="20528" h="18383" extrusionOk="0">
                    <a:moveTo>
                      <a:pt x="20528" y="18383"/>
                    </a:moveTo>
                    <a:lnTo>
                      <a:pt x="20528" y="5524"/>
                    </a:lnTo>
                    <a:lnTo>
                      <a:pt x="3611" y="0"/>
                    </a:lnTo>
                    <a:lnTo>
                      <a:pt x="0" y="10096"/>
                    </a:lnTo>
                    <a:lnTo>
                      <a:pt x="855" y="14764"/>
                    </a:lnTo>
                    <a:lnTo>
                      <a:pt x="20528" y="18383"/>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5" name="Google Shape;1905;p30"/>
              <p:cNvSpPr/>
              <p:nvPr/>
            </p:nvSpPr>
            <p:spPr>
              <a:xfrm>
                <a:off x="4288189" y="5322284"/>
                <a:ext cx="19577" cy="14668"/>
              </a:xfrm>
              <a:custGeom>
                <a:avLst/>
                <a:gdLst/>
                <a:ahLst/>
                <a:cxnLst/>
                <a:rect l="l" t="t" r="r" b="b"/>
                <a:pathLst>
                  <a:path w="19577" h="14668" extrusionOk="0">
                    <a:moveTo>
                      <a:pt x="0" y="12954"/>
                    </a:moveTo>
                    <a:lnTo>
                      <a:pt x="0" y="0"/>
                    </a:lnTo>
                    <a:lnTo>
                      <a:pt x="19578"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6" name="Google Shape;1906;p30"/>
              <p:cNvSpPr/>
              <p:nvPr/>
            </p:nvSpPr>
            <p:spPr>
              <a:xfrm>
                <a:off x="4288855" y="5365623"/>
                <a:ext cx="22428" cy="22764"/>
              </a:xfrm>
              <a:custGeom>
                <a:avLst/>
                <a:gdLst/>
                <a:ahLst/>
                <a:cxnLst/>
                <a:rect l="l" t="t" r="r" b="b"/>
                <a:pathLst>
                  <a:path w="22428" h="22764" extrusionOk="0">
                    <a:moveTo>
                      <a:pt x="0" y="13430"/>
                    </a:moveTo>
                    <a:cubicBezTo>
                      <a:pt x="0" y="13430"/>
                      <a:pt x="0" y="0"/>
                      <a:pt x="0" y="0"/>
                    </a:cubicBezTo>
                    <a:lnTo>
                      <a:pt x="22429" y="0"/>
                    </a:lnTo>
                    <a:lnTo>
                      <a:pt x="16917" y="12001"/>
                    </a:lnTo>
                    <a:lnTo>
                      <a:pt x="7413"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07" name="Google Shape;1907;p30"/>
              <p:cNvSpPr/>
              <p:nvPr/>
            </p:nvSpPr>
            <p:spPr>
              <a:xfrm>
                <a:off x="4289330" y="5309520"/>
                <a:ext cx="220369" cy="139160"/>
              </a:xfrm>
              <a:custGeom>
                <a:avLst/>
                <a:gdLst/>
                <a:ahLst/>
                <a:cxnLst/>
                <a:rect l="l" t="t" r="r" b="b"/>
                <a:pathLst>
                  <a:path w="220369" h="139160" extrusionOk="0">
                    <a:moveTo>
                      <a:pt x="111289" y="22098"/>
                    </a:moveTo>
                    <a:cubicBezTo>
                      <a:pt x="108361" y="22060"/>
                      <a:pt x="105434" y="22279"/>
                      <a:pt x="102546" y="22765"/>
                    </a:cubicBezTo>
                    <a:cubicBezTo>
                      <a:pt x="98649" y="23336"/>
                      <a:pt x="94278" y="24098"/>
                      <a:pt x="89431" y="25146"/>
                    </a:cubicBezTo>
                    <a:cubicBezTo>
                      <a:pt x="84584" y="26194"/>
                      <a:pt x="79452" y="27432"/>
                      <a:pt x="74225" y="29051"/>
                    </a:cubicBezTo>
                    <a:cubicBezTo>
                      <a:pt x="69142" y="30566"/>
                      <a:pt x="64185" y="32480"/>
                      <a:pt x="59399" y="34766"/>
                    </a:cubicBezTo>
                    <a:lnTo>
                      <a:pt x="97414" y="56864"/>
                    </a:lnTo>
                    <a:lnTo>
                      <a:pt x="104257" y="54388"/>
                    </a:lnTo>
                    <a:cubicBezTo>
                      <a:pt x="113760" y="51149"/>
                      <a:pt x="123264" y="48482"/>
                      <a:pt x="131722" y="46196"/>
                    </a:cubicBezTo>
                    <a:cubicBezTo>
                      <a:pt x="139804" y="44015"/>
                      <a:pt x="148080" y="42644"/>
                      <a:pt x="156432" y="42101"/>
                    </a:cubicBezTo>
                    <a:cubicBezTo>
                      <a:pt x="164070" y="41596"/>
                      <a:pt x="171739" y="42101"/>
                      <a:pt x="179241" y="43625"/>
                    </a:cubicBezTo>
                    <a:cubicBezTo>
                      <a:pt x="186874" y="45253"/>
                      <a:pt x="194193" y="48120"/>
                      <a:pt x="200910" y="52102"/>
                    </a:cubicBezTo>
                    <a:cubicBezTo>
                      <a:pt x="207554" y="55455"/>
                      <a:pt x="213244" y="60427"/>
                      <a:pt x="217447" y="66580"/>
                    </a:cubicBezTo>
                    <a:cubicBezTo>
                      <a:pt x="220193" y="71047"/>
                      <a:pt x="221049" y="76429"/>
                      <a:pt x="219823" y="81534"/>
                    </a:cubicBezTo>
                    <a:cubicBezTo>
                      <a:pt x="218233" y="87173"/>
                      <a:pt x="215145" y="92278"/>
                      <a:pt x="210889" y="96298"/>
                    </a:cubicBezTo>
                    <a:cubicBezTo>
                      <a:pt x="205705" y="101613"/>
                      <a:pt x="199897" y="106289"/>
                      <a:pt x="193592" y="110204"/>
                    </a:cubicBezTo>
                    <a:lnTo>
                      <a:pt x="217922" y="124301"/>
                    </a:lnTo>
                    <a:lnTo>
                      <a:pt x="204712" y="131921"/>
                    </a:lnTo>
                    <a:lnTo>
                      <a:pt x="180192" y="117729"/>
                    </a:lnTo>
                    <a:cubicBezTo>
                      <a:pt x="168525" y="123558"/>
                      <a:pt x="156297" y="128188"/>
                      <a:pt x="143697" y="131540"/>
                    </a:cubicBezTo>
                    <a:cubicBezTo>
                      <a:pt x="130535" y="135217"/>
                      <a:pt x="117088" y="137760"/>
                      <a:pt x="103496" y="139160"/>
                    </a:cubicBezTo>
                    <a:lnTo>
                      <a:pt x="91236" y="116014"/>
                    </a:lnTo>
                    <a:cubicBezTo>
                      <a:pt x="94797" y="115919"/>
                      <a:pt x="98350" y="115634"/>
                      <a:pt x="101881" y="115157"/>
                    </a:cubicBezTo>
                    <a:cubicBezTo>
                      <a:pt x="107279" y="114519"/>
                      <a:pt x="112641" y="113595"/>
                      <a:pt x="117942" y="112395"/>
                    </a:cubicBezTo>
                    <a:cubicBezTo>
                      <a:pt x="123834" y="111157"/>
                      <a:pt x="130012" y="109538"/>
                      <a:pt x="136950" y="107633"/>
                    </a:cubicBezTo>
                    <a:cubicBezTo>
                      <a:pt x="143464" y="105842"/>
                      <a:pt x="149821" y="103518"/>
                      <a:pt x="155957" y="100679"/>
                    </a:cubicBezTo>
                    <a:lnTo>
                      <a:pt x="117942" y="78677"/>
                    </a:lnTo>
                    <a:cubicBezTo>
                      <a:pt x="116326" y="79248"/>
                      <a:pt x="114616" y="79915"/>
                      <a:pt x="112905" y="80391"/>
                    </a:cubicBezTo>
                    <a:lnTo>
                      <a:pt x="107773" y="82010"/>
                    </a:lnTo>
                    <a:cubicBezTo>
                      <a:pt x="98269" y="85154"/>
                      <a:pt x="89431" y="87630"/>
                      <a:pt x="81447" y="89440"/>
                    </a:cubicBezTo>
                    <a:cubicBezTo>
                      <a:pt x="74081" y="91145"/>
                      <a:pt x="66572" y="92164"/>
                      <a:pt x="59019" y="92488"/>
                    </a:cubicBezTo>
                    <a:cubicBezTo>
                      <a:pt x="52375" y="92688"/>
                      <a:pt x="45733" y="92050"/>
                      <a:pt x="39251" y="90583"/>
                    </a:cubicBezTo>
                    <a:cubicBezTo>
                      <a:pt x="32826" y="89049"/>
                      <a:pt x="26672" y="86544"/>
                      <a:pt x="21003" y="83153"/>
                    </a:cubicBezTo>
                    <a:cubicBezTo>
                      <a:pt x="14721" y="79886"/>
                      <a:pt x="9261" y="75229"/>
                      <a:pt x="5037" y="69533"/>
                    </a:cubicBezTo>
                    <a:cubicBezTo>
                      <a:pt x="1975" y="65246"/>
                      <a:pt x="466" y="60036"/>
                      <a:pt x="760" y="54769"/>
                    </a:cubicBezTo>
                    <a:cubicBezTo>
                      <a:pt x="1328" y="49273"/>
                      <a:pt x="3511" y="44063"/>
                      <a:pt x="7033" y="39814"/>
                    </a:cubicBezTo>
                    <a:cubicBezTo>
                      <a:pt x="11472" y="34404"/>
                      <a:pt x="16693" y="29680"/>
                      <a:pt x="22524" y="25813"/>
                    </a:cubicBezTo>
                    <a:lnTo>
                      <a:pt x="0" y="12763"/>
                    </a:lnTo>
                    <a:lnTo>
                      <a:pt x="13210" y="5048"/>
                    </a:lnTo>
                    <a:lnTo>
                      <a:pt x="34214" y="18002"/>
                    </a:lnTo>
                    <a:cubicBezTo>
                      <a:pt x="44668" y="12783"/>
                      <a:pt x="55664" y="8725"/>
                      <a:pt x="67002" y="5905"/>
                    </a:cubicBezTo>
                    <a:cubicBezTo>
                      <a:pt x="77774" y="3143"/>
                      <a:pt x="88732" y="1172"/>
                      <a:pt x="99790" y="0"/>
                    </a:cubicBezTo>
                    <a:close/>
                    <a:moveTo>
                      <a:pt x="46283" y="62579"/>
                    </a:moveTo>
                    <a:cubicBezTo>
                      <a:pt x="51312" y="65504"/>
                      <a:pt x="57130" y="66770"/>
                      <a:pt x="62915" y="66199"/>
                    </a:cubicBezTo>
                    <a:cubicBezTo>
                      <a:pt x="70639" y="65246"/>
                      <a:pt x="78248" y="63522"/>
                      <a:pt x="85629" y="61055"/>
                    </a:cubicBezTo>
                    <a:lnTo>
                      <a:pt x="49895" y="40386"/>
                    </a:lnTo>
                    <a:cubicBezTo>
                      <a:pt x="36780" y="48835"/>
                      <a:pt x="35576" y="56226"/>
                      <a:pt x="46283" y="62579"/>
                    </a:cubicBezTo>
                    <a:close/>
                    <a:moveTo>
                      <a:pt x="171733" y="73057"/>
                    </a:moveTo>
                    <a:cubicBezTo>
                      <a:pt x="166278" y="70085"/>
                      <a:pt x="160005" y="68980"/>
                      <a:pt x="153866" y="69913"/>
                    </a:cubicBezTo>
                    <a:cubicBezTo>
                      <a:pt x="145426" y="70999"/>
                      <a:pt x="137095" y="72819"/>
                      <a:pt x="128966" y="75343"/>
                    </a:cubicBezTo>
                    <a:lnTo>
                      <a:pt x="164511" y="95917"/>
                    </a:lnTo>
                    <a:cubicBezTo>
                      <a:pt x="179622" y="86296"/>
                      <a:pt x="182093" y="78677"/>
                      <a:pt x="171733" y="72676"/>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grpSp>
          <p:nvGrpSpPr>
            <p:cNvPr id="1908" name="Google Shape;1908;p30"/>
            <p:cNvGrpSpPr/>
            <p:nvPr/>
          </p:nvGrpSpPr>
          <p:grpSpPr>
            <a:xfrm>
              <a:off x="3915836" y="4477454"/>
              <a:ext cx="746806" cy="516445"/>
              <a:chOff x="5696936" y="5293804"/>
              <a:chExt cx="746806" cy="516445"/>
            </a:xfrm>
          </p:grpSpPr>
          <p:sp>
            <p:nvSpPr>
              <p:cNvPr id="1909" name="Google Shape;1909;p30"/>
              <p:cNvSpPr/>
              <p:nvPr/>
            </p:nvSpPr>
            <p:spPr>
              <a:xfrm>
                <a:off x="5696936" y="5425630"/>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D6D8E5">
                  <a:alpha val="298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0" name="Google Shape;1910;p30"/>
              <p:cNvSpPr/>
              <p:nvPr/>
            </p:nvSpPr>
            <p:spPr>
              <a:xfrm>
                <a:off x="5779143" y="5376195"/>
                <a:ext cx="664504" cy="384619"/>
              </a:xfrm>
              <a:custGeom>
                <a:avLst/>
                <a:gdLst/>
                <a:ahLst/>
                <a:cxnLst/>
                <a:rect l="l" t="t" r="r" b="b"/>
                <a:pathLst>
                  <a:path w="664504" h="384619" extrusionOk="0">
                    <a:moveTo>
                      <a:pt x="664505" y="192310"/>
                    </a:moveTo>
                    <a:cubicBezTo>
                      <a:pt x="664505" y="298520"/>
                      <a:pt x="515750" y="384619"/>
                      <a:pt x="332252" y="384619"/>
                    </a:cubicBezTo>
                    <a:cubicBezTo>
                      <a:pt x="148754" y="384619"/>
                      <a:pt x="0" y="298520"/>
                      <a:pt x="0" y="192310"/>
                    </a:cubicBezTo>
                    <a:cubicBezTo>
                      <a:pt x="0" y="86100"/>
                      <a:pt x="148754" y="0"/>
                      <a:pt x="332252" y="0"/>
                    </a:cubicBezTo>
                    <a:cubicBezTo>
                      <a:pt x="515750" y="0"/>
                      <a:pt x="664505" y="86100"/>
                      <a:pt x="664505" y="192310"/>
                    </a:cubicBez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1" name="Google Shape;1911;p30"/>
              <p:cNvSpPr/>
              <p:nvPr/>
            </p:nvSpPr>
            <p:spPr>
              <a:xfrm>
                <a:off x="5779238" y="5483828"/>
                <a:ext cx="65671" cy="87629"/>
              </a:xfrm>
              <a:custGeom>
                <a:avLst/>
                <a:gdLst/>
                <a:ahLst/>
                <a:cxnLst/>
                <a:rect l="l" t="t" r="r" b="b"/>
                <a:pathLst>
                  <a:path w="65671" h="87629" extrusionOk="0">
                    <a:moveTo>
                      <a:pt x="0" y="87630"/>
                    </a:moveTo>
                    <a:lnTo>
                      <a:pt x="0" y="0"/>
                    </a:lnTo>
                    <a:lnTo>
                      <a:pt x="65671" y="58579"/>
                    </a:lnTo>
                    <a:lnTo>
                      <a:pt x="0" y="8763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2" name="Google Shape;1912;p30"/>
              <p:cNvSpPr/>
              <p:nvPr/>
            </p:nvSpPr>
            <p:spPr>
              <a:xfrm>
                <a:off x="6393753" y="5486114"/>
                <a:ext cx="49989" cy="118109"/>
              </a:xfrm>
              <a:custGeom>
                <a:avLst/>
                <a:gdLst/>
                <a:ahLst/>
                <a:cxnLst/>
                <a:rect l="l" t="t" r="r" b="b"/>
                <a:pathLst>
                  <a:path w="49989" h="118109" extrusionOk="0">
                    <a:moveTo>
                      <a:pt x="49990" y="0"/>
                    </a:moveTo>
                    <a:lnTo>
                      <a:pt x="49990" y="82391"/>
                    </a:lnTo>
                    <a:lnTo>
                      <a:pt x="16442" y="118110"/>
                    </a:lnTo>
                    <a:lnTo>
                      <a:pt x="0" y="23813"/>
                    </a:lnTo>
                    <a:lnTo>
                      <a:pt x="49990" y="0"/>
                    </a:lnTo>
                    <a:close/>
                  </a:path>
                </a:pathLst>
              </a:custGeom>
              <a:solidFill>
                <a:srgbClr val="DD990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3" name="Google Shape;1913;p30"/>
              <p:cNvSpPr/>
              <p:nvPr/>
            </p:nvSpPr>
            <p:spPr>
              <a:xfrm>
                <a:off x="5779143" y="5293804"/>
                <a:ext cx="664504" cy="384619"/>
              </a:xfrm>
              <a:custGeom>
                <a:avLst/>
                <a:gdLst/>
                <a:ahLst/>
                <a:cxnLst/>
                <a:rect l="l" t="t" r="r" b="b"/>
                <a:pathLst>
                  <a:path w="664504" h="384619" extrusionOk="0">
                    <a:moveTo>
                      <a:pt x="664505" y="192310"/>
                    </a:moveTo>
                    <a:cubicBezTo>
                      <a:pt x="664505" y="298520"/>
                      <a:pt x="515750" y="384620"/>
                      <a:pt x="332252" y="384620"/>
                    </a:cubicBezTo>
                    <a:cubicBezTo>
                      <a:pt x="148754" y="384620"/>
                      <a:pt x="0" y="298520"/>
                      <a:pt x="0" y="192310"/>
                    </a:cubicBezTo>
                    <a:cubicBezTo>
                      <a:pt x="0" y="86100"/>
                      <a:pt x="148754" y="0"/>
                      <a:pt x="332252" y="0"/>
                    </a:cubicBezTo>
                    <a:cubicBezTo>
                      <a:pt x="515750" y="0"/>
                      <a:pt x="664505" y="86100"/>
                      <a:pt x="664505" y="192310"/>
                    </a:cubicBezTo>
                    <a:close/>
                  </a:path>
                </a:pathLst>
              </a:custGeom>
              <a:solidFill>
                <a:srgbClr val="F9CB07"/>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4" name="Google Shape;1914;p30"/>
              <p:cNvSpPr/>
              <p:nvPr/>
            </p:nvSpPr>
            <p:spPr>
              <a:xfrm>
                <a:off x="5873643" y="5346215"/>
                <a:ext cx="475693" cy="275248"/>
              </a:xfrm>
              <a:custGeom>
                <a:avLst/>
                <a:gdLst/>
                <a:ahLst/>
                <a:cxnLst/>
                <a:rect l="l" t="t" r="r" b="b"/>
                <a:pathLst>
                  <a:path w="475693" h="275248" extrusionOk="0">
                    <a:moveTo>
                      <a:pt x="475252" y="145899"/>
                    </a:moveTo>
                    <a:cubicBezTo>
                      <a:pt x="471926" y="178284"/>
                      <a:pt x="448831" y="210193"/>
                      <a:pt x="406064" y="234958"/>
                    </a:cubicBezTo>
                    <a:cubicBezTo>
                      <a:pt x="313117" y="288679"/>
                      <a:pt x="162482" y="288679"/>
                      <a:pt x="69630" y="234958"/>
                    </a:cubicBezTo>
                    <a:cubicBezTo>
                      <a:pt x="26768" y="210193"/>
                      <a:pt x="3769" y="178284"/>
                      <a:pt x="443" y="145899"/>
                    </a:cubicBezTo>
                    <a:cubicBezTo>
                      <a:pt x="-3549" y="107799"/>
                      <a:pt x="19450" y="69223"/>
                      <a:pt x="69630" y="40362"/>
                    </a:cubicBezTo>
                    <a:cubicBezTo>
                      <a:pt x="162482" y="-13454"/>
                      <a:pt x="313117" y="-13454"/>
                      <a:pt x="406064" y="40362"/>
                    </a:cubicBezTo>
                    <a:cubicBezTo>
                      <a:pt x="456149" y="69223"/>
                      <a:pt x="479243" y="107990"/>
                      <a:pt x="475252" y="145899"/>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5" name="Google Shape;1915;p30"/>
              <p:cNvSpPr/>
              <p:nvPr/>
            </p:nvSpPr>
            <p:spPr>
              <a:xfrm>
                <a:off x="5874086" y="5362694"/>
                <a:ext cx="474809" cy="258770"/>
              </a:xfrm>
              <a:custGeom>
                <a:avLst/>
                <a:gdLst/>
                <a:ahLst/>
                <a:cxnLst/>
                <a:rect l="l" t="t" r="r" b="b"/>
                <a:pathLst>
                  <a:path w="474809" h="258770" extrusionOk="0">
                    <a:moveTo>
                      <a:pt x="474809" y="129421"/>
                    </a:moveTo>
                    <a:cubicBezTo>
                      <a:pt x="471483" y="161806"/>
                      <a:pt x="448389" y="193715"/>
                      <a:pt x="405622" y="218480"/>
                    </a:cubicBezTo>
                    <a:cubicBezTo>
                      <a:pt x="312675" y="272201"/>
                      <a:pt x="162040" y="272201"/>
                      <a:pt x="69188" y="218480"/>
                    </a:cubicBezTo>
                    <a:cubicBezTo>
                      <a:pt x="26326" y="193715"/>
                      <a:pt x="3326" y="161806"/>
                      <a:pt x="0" y="129421"/>
                    </a:cubicBezTo>
                    <a:cubicBezTo>
                      <a:pt x="3326" y="97036"/>
                      <a:pt x="26326" y="65127"/>
                      <a:pt x="69188" y="40362"/>
                    </a:cubicBezTo>
                    <a:cubicBezTo>
                      <a:pt x="162040" y="-13454"/>
                      <a:pt x="312675" y="-13454"/>
                      <a:pt x="405622" y="40362"/>
                    </a:cubicBezTo>
                    <a:cubicBezTo>
                      <a:pt x="448389" y="65127"/>
                      <a:pt x="471483" y="97036"/>
                      <a:pt x="474809" y="12942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6" name="Google Shape;1916;p30"/>
              <p:cNvSpPr/>
              <p:nvPr/>
            </p:nvSpPr>
            <p:spPr>
              <a:xfrm>
                <a:off x="5996115" y="5424963"/>
                <a:ext cx="220987" cy="138970"/>
              </a:xfrm>
              <a:custGeom>
                <a:avLst/>
                <a:gdLst/>
                <a:ahLst/>
                <a:cxnLst/>
                <a:rect l="l" t="t" r="r" b="b"/>
                <a:pathLst>
                  <a:path w="220987" h="138970" extrusionOk="0">
                    <a:moveTo>
                      <a:pt x="111859" y="22098"/>
                    </a:moveTo>
                    <a:cubicBezTo>
                      <a:pt x="108932" y="22060"/>
                      <a:pt x="106005" y="22279"/>
                      <a:pt x="103116" y="22765"/>
                    </a:cubicBezTo>
                    <a:cubicBezTo>
                      <a:pt x="99219" y="23336"/>
                      <a:pt x="94848" y="24098"/>
                      <a:pt x="90001" y="25146"/>
                    </a:cubicBezTo>
                    <a:cubicBezTo>
                      <a:pt x="85154" y="26194"/>
                      <a:pt x="80497" y="27432"/>
                      <a:pt x="74890" y="29051"/>
                    </a:cubicBezTo>
                    <a:cubicBezTo>
                      <a:pt x="69777" y="30566"/>
                      <a:pt x="64787" y="32480"/>
                      <a:pt x="59969" y="34766"/>
                    </a:cubicBezTo>
                    <a:lnTo>
                      <a:pt x="97984" y="56864"/>
                    </a:lnTo>
                    <a:lnTo>
                      <a:pt x="104827" y="54388"/>
                    </a:lnTo>
                    <a:cubicBezTo>
                      <a:pt x="114331" y="51149"/>
                      <a:pt x="123834" y="48387"/>
                      <a:pt x="132293" y="46196"/>
                    </a:cubicBezTo>
                    <a:cubicBezTo>
                      <a:pt x="140409" y="44015"/>
                      <a:pt x="148715" y="42644"/>
                      <a:pt x="157098" y="42101"/>
                    </a:cubicBezTo>
                    <a:cubicBezTo>
                      <a:pt x="164701" y="41596"/>
                      <a:pt x="172342" y="42101"/>
                      <a:pt x="179812" y="43625"/>
                    </a:cubicBezTo>
                    <a:cubicBezTo>
                      <a:pt x="187472" y="45253"/>
                      <a:pt x="194828" y="48120"/>
                      <a:pt x="201575" y="52102"/>
                    </a:cubicBezTo>
                    <a:cubicBezTo>
                      <a:pt x="208199" y="55445"/>
                      <a:pt x="213854" y="60427"/>
                      <a:pt x="218017" y="66580"/>
                    </a:cubicBezTo>
                    <a:cubicBezTo>
                      <a:pt x="220839" y="71019"/>
                      <a:pt x="221695" y="76438"/>
                      <a:pt x="220393" y="81534"/>
                    </a:cubicBezTo>
                    <a:cubicBezTo>
                      <a:pt x="218806" y="87173"/>
                      <a:pt x="215717" y="92278"/>
                      <a:pt x="211459" y="96298"/>
                    </a:cubicBezTo>
                    <a:cubicBezTo>
                      <a:pt x="206261" y="101613"/>
                      <a:pt x="200425" y="106261"/>
                      <a:pt x="194067" y="110109"/>
                    </a:cubicBezTo>
                    <a:lnTo>
                      <a:pt x="218302" y="124206"/>
                    </a:lnTo>
                    <a:lnTo>
                      <a:pt x="205092" y="131826"/>
                    </a:lnTo>
                    <a:lnTo>
                      <a:pt x="180667" y="117634"/>
                    </a:lnTo>
                    <a:cubicBezTo>
                      <a:pt x="169034" y="123463"/>
                      <a:pt x="156841" y="128092"/>
                      <a:pt x="144267" y="131445"/>
                    </a:cubicBezTo>
                    <a:cubicBezTo>
                      <a:pt x="131114" y="135112"/>
                      <a:pt x="117657" y="137636"/>
                      <a:pt x="104066" y="138970"/>
                    </a:cubicBezTo>
                    <a:lnTo>
                      <a:pt x="91236" y="116015"/>
                    </a:lnTo>
                    <a:cubicBezTo>
                      <a:pt x="94829" y="115919"/>
                      <a:pt x="98412" y="115634"/>
                      <a:pt x="101976" y="115158"/>
                    </a:cubicBezTo>
                    <a:cubicBezTo>
                      <a:pt x="107345" y="114510"/>
                      <a:pt x="112667" y="113586"/>
                      <a:pt x="117942" y="112395"/>
                    </a:cubicBezTo>
                    <a:cubicBezTo>
                      <a:pt x="123834" y="111157"/>
                      <a:pt x="130012" y="109538"/>
                      <a:pt x="136949" y="107633"/>
                    </a:cubicBezTo>
                    <a:cubicBezTo>
                      <a:pt x="143460" y="105823"/>
                      <a:pt x="149818" y="103489"/>
                      <a:pt x="155957" y="100679"/>
                    </a:cubicBezTo>
                    <a:lnTo>
                      <a:pt x="117942" y="78677"/>
                    </a:lnTo>
                    <a:cubicBezTo>
                      <a:pt x="116326" y="79248"/>
                      <a:pt x="114711" y="79915"/>
                      <a:pt x="113000" y="80391"/>
                    </a:cubicBezTo>
                    <a:lnTo>
                      <a:pt x="107773" y="82010"/>
                    </a:lnTo>
                    <a:cubicBezTo>
                      <a:pt x="98269" y="85154"/>
                      <a:pt x="89431" y="87630"/>
                      <a:pt x="81543" y="89440"/>
                    </a:cubicBezTo>
                    <a:cubicBezTo>
                      <a:pt x="74177" y="91154"/>
                      <a:pt x="66669" y="92145"/>
                      <a:pt x="59114" y="92393"/>
                    </a:cubicBezTo>
                    <a:cubicBezTo>
                      <a:pt x="52470" y="92678"/>
                      <a:pt x="45827" y="92069"/>
                      <a:pt x="39346" y="90583"/>
                    </a:cubicBezTo>
                    <a:cubicBezTo>
                      <a:pt x="32893" y="89059"/>
                      <a:pt x="26706" y="86554"/>
                      <a:pt x="21003" y="83153"/>
                    </a:cubicBezTo>
                    <a:cubicBezTo>
                      <a:pt x="14750" y="79886"/>
                      <a:pt x="9314" y="75229"/>
                      <a:pt x="5132" y="69533"/>
                    </a:cubicBezTo>
                    <a:cubicBezTo>
                      <a:pt x="2005" y="65275"/>
                      <a:pt x="456" y="60055"/>
                      <a:pt x="760" y="54769"/>
                    </a:cubicBezTo>
                    <a:cubicBezTo>
                      <a:pt x="1331" y="49273"/>
                      <a:pt x="3507" y="44063"/>
                      <a:pt x="7033" y="39815"/>
                    </a:cubicBezTo>
                    <a:cubicBezTo>
                      <a:pt x="11443" y="34376"/>
                      <a:pt x="16670" y="29651"/>
                      <a:pt x="22524" y="25813"/>
                    </a:cubicBezTo>
                    <a:lnTo>
                      <a:pt x="0" y="12764"/>
                    </a:lnTo>
                    <a:lnTo>
                      <a:pt x="13305" y="5048"/>
                    </a:lnTo>
                    <a:lnTo>
                      <a:pt x="35544" y="18002"/>
                    </a:lnTo>
                    <a:cubicBezTo>
                      <a:pt x="45998" y="12783"/>
                      <a:pt x="56994" y="8725"/>
                      <a:pt x="68332" y="5906"/>
                    </a:cubicBezTo>
                    <a:cubicBezTo>
                      <a:pt x="79109" y="3153"/>
                      <a:pt x="90067" y="1181"/>
                      <a:pt x="101120" y="0"/>
                    </a:cubicBezTo>
                    <a:close/>
                    <a:moveTo>
                      <a:pt x="46949" y="62198"/>
                    </a:moveTo>
                    <a:cubicBezTo>
                      <a:pt x="51948" y="65122"/>
                      <a:pt x="57726" y="66389"/>
                      <a:pt x="63485" y="65818"/>
                    </a:cubicBezTo>
                    <a:cubicBezTo>
                      <a:pt x="71212" y="64875"/>
                      <a:pt x="78824" y="63151"/>
                      <a:pt x="86199" y="60674"/>
                    </a:cubicBezTo>
                    <a:lnTo>
                      <a:pt x="50465" y="40005"/>
                    </a:lnTo>
                    <a:cubicBezTo>
                      <a:pt x="37350" y="48578"/>
                      <a:pt x="36181" y="55979"/>
                      <a:pt x="46949" y="62198"/>
                    </a:cubicBezTo>
                    <a:close/>
                    <a:moveTo>
                      <a:pt x="172399" y="72676"/>
                    </a:moveTo>
                    <a:cubicBezTo>
                      <a:pt x="166896" y="69733"/>
                      <a:pt x="160605" y="68628"/>
                      <a:pt x="154437" y="69533"/>
                    </a:cubicBezTo>
                    <a:cubicBezTo>
                      <a:pt x="145997" y="70628"/>
                      <a:pt x="137672" y="72447"/>
                      <a:pt x="129537" y="74962"/>
                    </a:cubicBezTo>
                    <a:lnTo>
                      <a:pt x="165081" y="95536"/>
                    </a:lnTo>
                    <a:cubicBezTo>
                      <a:pt x="180667" y="86296"/>
                      <a:pt x="182663" y="78677"/>
                      <a:pt x="172399" y="72676"/>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7" name="Google Shape;1917;p30"/>
              <p:cNvSpPr/>
              <p:nvPr/>
            </p:nvSpPr>
            <p:spPr>
              <a:xfrm>
                <a:off x="6087446" y="5528024"/>
                <a:ext cx="14540" cy="19050"/>
              </a:xfrm>
              <a:custGeom>
                <a:avLst/>
                <a:gdLst/>
                <a:ahLst/>
                <a:cxnLst/>
                <a:rect l="l" t="t" r="r" b="b"/>
                <a:pathLst>
                  <a:path w="14540" h="19050" extrusionOk="0">
                    <a:moveTo>
                      <a:pt x="0" y="12954"/>
                    </a:moveTo>
                    <a:cubicBezTo>
                      <a:pt x="0" y="12002"/>
                      <a:pt x="0" y="0"/>
                      <a:pt x="0" y="0"/>
                    </a:cubicBezTo>
                    <a:lnTo>
                      <a:pt x="14541" y="9525"/>
                    </a:lnTo>
                    <a:lnTo>
                      <a:pt x="8268" y="19050"/>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8" name="Google Shape;1918;p30"/>
              <p:cNvSpPr/>
              <p:nvPr/>
            </p:nvSpPr>
            <p:spPr>
              <a:xfrm>
                <a:off x="6183054" y="5536215"/>
                <a:ext cx="31552" cy="14858"/>
              </a:xfrm>
              <a:custGeom>
                <a:avLst/>
                <a:gdLst/>
                <a:ahLst/>
                <a:cxnLst/>
                <a:rect l="l" t="t" r="r" b="b"/>
                <a:pathLst>
                  <a:path w="31552" h="14858" extrusionOk="0">
                    <a:moveTo>
                      <a:pt x="31552" y="12954"/>
                    </a:moveTo>
                    <a:lnTo>
                      <a:pt x="31552" y="0"/>
                    </a:lnTo>
                    <a:lnTo>
                      <a:pt x="0" y="2476"/>
                    </a:lnTo>
                    <a:lnTo>
                      <a:pt x="18152" y="14859"/>
                    </a:lnTo>
                    <a:lnTo>
                      <a:pt x="31552"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19" name="Google Shape;1919;p30"/>
              <p:cNvSpPr/>
              <p:nvPr/>
            </p:nvSpPr>
            <p:spPr>
              <a:xfrm>
                <a:off x="6193698" y="5488685"/>
                <a:ext cx="23569" cy="13049"/>
              </a:xfrm>
              <a:custGeom>
                <a:avLst/>
                <a:gdLst/>
                <a:ahLst/>
                <a:cxnLst/>
                <a:rect l="l" t="t" r="r" b="b"/>
                <a:pathLst>
                  <a:path w="23569" h="13049" extrusionOk="0">
                    <a:moveTo>
                      <a:pt x="23569" y="13049"/>
                    </a:moveTo>
                    <a:lnTo>
                      <a:pt x="23569" y="0"/>
                    </a:lnTo>
                    <a:lnTo>
                      <a:pt x="0" y="8573"/>
                    </a:lnTo>
                    <a:lnTo>
                      <a:pt x="23569" y="1304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0" name="Google Shape;1920;p30"/>
              <p:cNvSpPr/>
              <p:nvPr/>
            </p:nvSpPr>
            <p:spPr>
              <a:xfrm>
                <a:off x="6119759" y="5493543"/>
                <a:ext cx="35639" cy="24669"/>
              </a:xfrm>
              <a:custGeom>
                <a:avLst/>
                <a:gdLst/>
                <a:ahLst/>
                <a:cxnLst/>
                <a:rect l="l" t="t" r="r" b="b"/>
                <a:pathLst>
                  <a:path w="35639" h="24669" extrusionOk="0">
                    <a:moveTo>
                      <a:pt x="0" y="7525"/>
                    </a:moveTo>
                    <a:lnTo>
                      <a:pt x="7888" y="0"/>
                    </a:lnTo>
                    <a:lnTo>
                      <a:pt x="35639" y="19050"/>
                    </a:lnTo>
                    <a:lnTo>
                      <a:pt x="33929" y="24670"/>
                    </a:lnTo>
                    <a:cubicBezTo>
                      <a:pt x="33929" y="24670"/>
                      <a:pt x="13210" y="15907"/>
                      <a:pt x="12545" y="15145"/>
                    </a:cubicBezTo>
                    <a:cubicBezTo>
                      <a:pt x="11880" y="14383"/>
                      <a:pt x="0" y="7525"/>
                      <a:pt x="0" y="7525"/>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1" name="Google Shape;1921;p30"/>
              <p:cNvSpPr/>
              <p:nvPr/>
            </p:nvSpPr>
            <p:spPr>
              <a:xfrm>
                <a:off x="6046675" y="5452109"/>
                <a:ext cx="44382" cy="29241"/>
              </a:xfrm>
              <a:custGeom>
                <a:avLst/>
                <a:gdLst/>
                <a:ahLst/>
                <a:cxnLst/>
                <a:rect l="l" t="t" r="r" b="b"/>
                <a:pathLst>
                  <a:path w="44382" h="29241" extrusionOk="0">
                    <a:moveTo>
                      <a:pt x="0" y="8287"/>
                    </a:moveTo>
                    <a:lnTo>
                      <a:pt x="36875" y="29242"/>
                    </a:lnTo>
                    <a:lnTo>
                      <a:pt x="44383" y="23717"/>
                    </a:lnTo>
                    <a:cubicBezTo>
                      <a:pt x="44383" y="23717"/>
                      <a:pt x="39726" y="18383"/>
                      <a:pt x="39441" y="17907"/>
                    </a:cubicBezTo>
                    <a:cubicBezTo>
                      <a:pt x="36143" y="14135"/>
                      <a:pt x="32256" y="10925"/>
                      <a:pt x="27941" y="8382"/>
                    </a:cubicBezTo>
                    <a:cubicBezTo>
                      <a:pt x="25185" y="7811"/>
                      <a:pt x="7698" y="0"/>
                      <a:pt x="7698" y="0"/>
                    </a:cubicBez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2" name="Google Shape;1922;p30"/>
              <p:cNvSpPr/>
              <p:nvPr/>
            </p:nvSpPr>
            <p:spPr>
              <a:xfrm>
                <a:off x="6087446" y="5428583"/>
                <a:ext cx="20528" cy="18478"/>
              </a:xfrm>
              <a:custGeom>
                <a:avLst/>
                <a:gdLst/>
                <a:ahLst/>
                <a:cxnLst/>
                <a:rect l="l" t="t" r="r" b="b"/>
                <a:pathLst>
                  <a:path w="20528" h="18478" extrusionOk="0">
                    <a:moveTo>
                      <a:pt x="20528" y="18479"/>
                    </a:moveTo>
                    <a:lnTo>
                      <a:pt x="20528" y="5525"/>
                    </a:lnTo>
                    <a:lnTo>
                      <a:pt x="3611" y="0"/>
                    </a:lnTo>
                    <a:lnTo>
                      <a:pt x="0" y="10192"/>
                    </a:lnTo>
                    <a:lnTo>
                      <a:pt x="855" y="14764"/>
                    </a:lnTo>
                    <a:lnTo>
                      <a:pt x="20528" y="18479"/>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3" name="Google Shape;1923;p30"/>
              <p:cNvSpPr/>
              <p:nvPr/>
            </p:nvSpPr>
            <p:spPr>
              <a:xfrm>
                <a:off x="5995544" y="5424773"/>
                <a:ext cx="19672" cy="14668"/>
              </a:xfrm>
              <a:custGeom>
                <a:avLst/>
                <a:gdLst/>
                <a:ahLst/>
                <a:cxnLst/>
                <a:rect l="l" t="t" r="r" b="b"/>
                <a:pathLst>
                  <a:path w="19672" h="14668" extrusionOk="0">
                    <a:moveTo>
                      <a:pt x="0" y="12954"/>
                    </a:moveTo>
                    <a:lnTo>
                      <a:pt x="0" y="0"/>
                    </a:lnTo>
                    <a:lnTo>
                      <a:pt x="19673" y="2096"/>
                    </a:lnTo>
                    <a:lnTo>
                      <a:pt x="13305" y="14669"/>
                    </a:lnTo>
                    <a:lnTo>
                      <a:pt x="0" y="12954"/>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4" name="Google Shape;1924;p30"/>
              <p:cNvSpPr/>
              <p:nvPr/>
            </p:nvSpPr>
            <p:spPr>
              <a:xfrm>
                <a:off x="5996210" y="5468111"/>
                <a:ext cx="22428" cy="22764"/>
              </a:xfrm>
              <a:custGeom>
                <a:avLst/>
                <a:gdLst/>
                <a:ahLst/>
                <a:cxnLst/>
                <a:rect l="l" t="t" r="r" b="b"/>
                <a:pathLst>
                  <a:path w="22428" h="22764" extrusionOk="0">
                    <a:moveTo>
                      <a:pt x="0" y="13430"/>
                    </a:moveTo>
                    <a:lnTo>
                      <a:pt x="0" y="0"/>
                    </a:lnTo>
                    <a:lnTo>
                      <a:pt x="22429" y="0"/>
                    </a:lnTo>
                    <a:lnTo>
                      <a:pt x="17012" y="12002"/>
                    </a:lnTo>
                    <a:lnTo>
                      <a:pt x="7508" y="22765"/>
                    </a:lnTo>
                    <a:close/>
                  </a:path>
                </a:pathLst>
              </a:custGeom>
              <a:solidFill>
                <a:srgbClr val="CC8B0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5" name="Google Shape;1925;p30"/>
              <p:cNvSpPr/>
              <p:nvPr/>
            </p:nvSpPr>
            <p:spPr>
              <a:xfrm>
                <a:off x="5996115" y="5412009"/>
                <a:ext cx="220987" cy="139065"/>
              </a:xfrm>
              <a:custGeom>
                <a:avLst/>
                <a:gdLst/>
                <a:ahLst/>
                <a:cxnLst/>
                <a:rect l="l" t="t" r="r" b="b"/>
                <a:pathLst>
                  <a:path w="220987" h="139065" extrusionOk="0">
                    <a:moveTo>
                      <a:pt x="111859" y="22098"/>
                    </a:moveTo>
                    <a:cubicBezTo>
                      <a:pt x="108932" y="22098"/>
                      <a:pt x="106005" y="22355"/>
                      <a:pt x="103116" y="22860"/>
                    </a:cubicBezTo>
                    <a:cubicBezTo>
                      <a:pt x="99248" y="23431"/>
                      <a:pt x="94876" y="24194"/>
                      <a:pt x="90001" y="25146"/>
                    </a:cubicBezTo>
                    <a:cubicBezTo>
                      <a:pt x="85154" y="26194"/>
                      <a:pt x="80497" y="27527"/>
                      <a:pt x="74890" y="29051"/>
                    </a:cubicBezTo>
                    <a:cubicBezTo>
                      <a:pt x="69786" y="30613"/>
                      <a:pt x="64806" y="32518"/>
                      <a:pt x="59969" y="34766"/>
                    </a:cubicBezTo>
                    <a:lnTo>
                      <a:pt x="97984" y="56864"/>
                    </a:lnTo>
                    <a:lnTo>
                      <a:pt x="104827" y="54483"/>
                    </a:lnTo>
                    <a:cubicBezTo>
                      <a:pt x="114331" y="51245"/>
                      <a:pt x="123834" y="48482"/>
                      <a:pt x="132293" y="46196"/>
                    </a:cubicBezTo>
                    <a:cubicBezTo>
                      <a:pt x="140418" y="44063"/>
                      <a:pt x="148725" y="42691"/>
                      <a:pt x="157098" y="42100"/>
                    </a:cubicBezTo>
                    <a:cubicBezTo>
                      <a:pt x="164701" y="41643"/>
                      <a:pt x="172332" y="42158"/>
                      <a:pt x="179812" y="43624"/>
                    </a:cubicBezTo>
                    <a:cubicBezTo>
                      <a:pt x="187481" y="45291"/>
                      <a:pt x="194828" y="48187"/>
                      <a:pt x="201575" y="52197"/>
                    </a:cubicBezTo>
                    <a:cubicBezTo>
                      <a:pt x="208199" y="55540"/>
                      <a:pt x="213854" y="60522"/>
                      <a:pt x="218017" y="66675"/>
                    </a:cubicBezTo>
                    <a:cubicBezTo>
                      <a:pt x="220839" y="71114"/>
                      <a:pt x="221695" y="76533"/>
                      <a:pt x="220393" y="81629"/>
                    </a:cubicBezTo>
                    <a:cubicBezTo>
                      <a:pt x="218777" y="87259"/>
                      <a:pt x="215698" y="92354"/>
                      <a:pt x="211459" y="96393"/>
                    </a:cubicBezTo>
                    <a:cubicBezTo>
                      <a:pt x="206242" y="101689"/>
                      <a:pt x="200397" y="106318"/>
                      <a:pt x="194067" y="110204"/>
                    </a:cubicBezTo>
                    <a:lnTo>
                      <a:pt x="218302" y="124206"/>
                    </a:lnTo>
                    <a:lnTo>
                      <a:pt x="205092" y="131921"/>
                    </a:lnTo>
                    <a:lnTo>
                      <a:pt x="180667" y="117729"/>
                    </a:lnTo>
                    <a:cubicBezTo>
                      <a:pt x="168996" y="123473"/>
                      <a:pt x="156812" y="128102"/>
                      <a:pt x="144267" y="131540"/>
                    </a:cubicBezTo>
                    <a:cubicBezTo>
                      <a:pt x="131095" y="135169"/>
                      <a:pt x="117657" y="137684"/>
                      <a:pt x="104066" y="139065"/>
                    </a:cubicBezTo>
                    <a:lnTo>
                      <a:pt x="91236" y="116014"/>
                    </a:lnTo>
                    <a:cubicBezTo>
                      <a:pt x="94829" y="115967"/>
                      <a:pt x="98412" y="115710"/>
                      <a:pt x="101976" y="115253"/>
                    </a:cubicBezTo>
                    <a:cubicBezTo>
                      <a:pt x="106727" y="114681"/>
                      <a:pt x="112050" y="113729"/>
                      <a:pt x="117942" y="112490"/>
                    </a:cubicBezTo>
                    <a:cubicBezTo>
                      <a:pt x="123834" y="111252"/>
                      <a:pt x="130012" y="109633"/>
                      <a:pt x="136949" y="107728"/>
                    </a:cubicBezTo>
                    <a:cubicBezTo>
                      <a:pt x="143450" y="105842"/>
                      <a:pt x="149799" y="103479"/>
                      <a:pt x="155957" y="100679"/>
                    </a:cubicBezTo>
                    <a:lnTo>
                      <a:pt x="117942" y="78772"/>
                    </a:lnTo>
                    <a:lnTo>
                      <a:pt x="113000" y="80486"/>
                    </a:lnTo>
                    <a:lnTo>
                      <a:pt x="107773" y="82105"/>
                    </a:lnTo>
                    <a:cubicBezTo>
                      <a:pt x="99162" y="85001"/>
                      <a:pt x="90410" y="87449"/>
                      <a:pt x="81543" y="89440"/>
                    </a:cubicBezTo>
                    <a:cubicBezTo>
                      <a:pt x="74187" y="91183"/>
                      <a:pt x="66669" y="92202"/>
                      <a:pt x="59114" y="92488"/>
                    </a:cubicBezTo>
                    <a:cubicBezTo>
                      <a:pt x="52470" y="92745"/>
                      <a:pt x="45818" y="92107"/>
                      <a:pt x="39346" y="90583"/>
                    </a:cubicBezTo>
                    <a:cubicBezTo>
                      <a:pt x="32912" y="89049"/>
                      <a:pt x="26725" y="86573"/>
                      <a:pt x="21003" y="83248"/>
                    </a:cubicBezTo>
                    <a:cubicBezTo>
                      <a:pt x="14740" y="79943"/>
                      <a:pt x="9314" y="75257"/>
                      <a:pt x="5132" y="69532"/>
                    </a:cubicBezTo>
                    <a:cubicBezTo>
                      <a:pt x="2005" y="65275"/>
                      <a:pt x="456" y="60055"/>
                      <a:pt x="760" y="54769"/>
                    </a:cubicBezTo>
                    <a:cubicBezTo>
                      <a:pt x="1350" y="49311"/>
                      <a:pt x="3535" y="44139"/>
                      <a:pt x="7033" y="39910"/>
                    </a:cubicBezTo>
                    <a:cubicBezTo>
                      <a:pt x="11471" y="34462"/>
                      <a:pt x="16689" y="29708"/>
                      <a:pt x="22524" y="25813"/>
                    </a:cubicBezTo>
                    <a:lnTo>
                      <a:pt x="0" y="12763"/>
                    </a:lnTo>
                    <a:lnTo>
                      <a:pt x="13305" y="5144"/>
                    </a:lnTo>
                    <a:lnTo>
                      <a:pt x="35544" y="18002"/>
                    </a:lnTo>
                    <a:cubicBezTo>
                      <a:pt x="46017" y="12849"/>
                      <a:pt x="57013" y="8830"/>
                      <a:pt x="68332" y="6001"/>
                    </a:cubicBezTo>
                    <a:cubicBezTo>
                      <a:pt x="79119" y="3267"/>
                      <a:pt x="90067" y="1257"/>
                      <a:pt x="101120" y="0"/>
                    </a:cubicBezTo>
                    <a:close/>
                    <a:moveTo>
                      <a:pt x="46949" y="62294"/>
                    </a:moveTo>
                    <a:cubicBezTo>
                      <a:pt x="51948" y="65189"/>
                      <a:pt x="57735" y="66418"/>
                      <a:pt x="63485" y="65818"/>
                    </a:cubicBezTo>
                    <a:cubicBezTo>
                      <a:pt x="71231" y="64970"/>
                      <a:pt x="78843" y="63246"/>
                      <a:pt x="86199" y="60674"/>
                    </a:cubicBezTo>
                    <a:lnTo>
                      <a:pt x="50465" y="40005"/>
                    </a:lnTo>
                    <a:cubicBezTo>
                      <a:pt x="37350" y="48578"/>
                      <a:pt x="36181" y="56007"/>
                      <a:pt x="46949" y="62294"/>
                    </a:cubicBezTo>
                    <a:close/>
                    <a:moveTo>
                      <a:pt x="172399" y="72771"/>
                    </a:moveTo>
                    <a:cubicBezTo>
                      <a:pt x="166924" y="69752"/>
                      <a:pt x="160614" y="68609"/>
                      <a:pt x="154437" y="69532"/>
                    </a:cubicBezTo>
                    <a:cubicBezTo>
                      <a:pt x="145988" y="70618"/>
                      <a:pt x="137653" y="72466"/>
                      <a:pt x="129537" y="75057"/>
                    </a:cubicBezTo>
                    <a:lnTo>
                      <a:pt x="165081" y="95631"/>
                    </a:lnTo>
                    <a:cubicBezTo>
                      <a:pt x="180667" y="86296"/>
                      <a:pt x="182663" y="78677"/>
                      <a:pt x="172399" y="72771"/>
                    </a:cubicBezTo>
                    <a:close/>
                  </a:path>
                </a:pathLst>
              </a:custGeom>
              <a:solidFill>
                <a:srgbClr val="F9CA06"/>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sp>
          <p:nvSpPr>
            <p:cNvPr id="1926" name="Google Shape;1926;p30"/>
            <p:cNvSpPr/>
            <p:nvPr/>
          </p:nvSpPr>
          <p:spPr>
            <a:xfrm>
              <a:off x="5615017" y="4460119"/>
              <a:ext cx="828920" cy="479679"/>
            </a:xfrm>
            <a:custGeom>
              <a:avLst/>
              <a:gdLst/>
              <a:ahLst/>
              <a:cxnLst/>
              <a:rect l="l" t="t" r="r" b="b"/>
              <a:pathLst>
                <a:path w="828920" h="479679" extrusionOk="0">
                  <a:moveTo>
                    <a:pt x="828920" y="239840"/>
                  </a:moveTo>
                  <a:cubicBezTo>
                    <a:pt x="828920" y="372299"/>
                    <a:pt x="643360" y="479679"/>
                    <a:pt x="414460" y="479679"/>
                  </a:cubicBezTo>
                  <a:cubicBezTo>
                    <a:pt x="185560" y="479679"/>
                    <a:pt x="0" y="372299"/>
                    <a:pt x="0" y="239840"/>
                  </a:cubicBezTo>
                  <a:cubicBezTo>
                    <a:pt x="0" y="107380"/>
                    <a:pt x="185560" y="0"/>
                    <a:pt x="414460" y="0"/>
                  </a:cubicBezTo>
                  <a:cubicBezTo>
                    <a:pt x="643360" y="0"/>
                    <a:pt x="828920" y="107380"/>
                    <a:pt x="828920" y="239840"/>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7" name="Google Shape;1927;p30"/>
            <p:cNvSpPr/>
            <p:nvPr/>
          </p:nvSpPr>
          <p:spPr>
            <a:xfrm>
              <a:off x="5846435" y="2182763"/>
              <a:ext cx="465451" cy="682637"/>
            </a:xfrm>
            <a:custGeom>
              <a:avLst/>
              <a:gdLst/>
              <a:ahLst/>
              <a:cxnLst/>
              <a:rect l="l" t="t" r="r" b="b"/>
              <a:pathLst>
                <a:path w="465451" h="682637" extrusionOk="0">
                  <a:moveTo>
                    <a:pt x="164035" y="22597"/>
                  </a:moveTo>
                  <a:cubicBezTo>
                    <a:pt x="182568" y="-7216"/>
                    <a:pt x="324079" y="-26837"/>
                    <a:pt x="370648" y="93368"/>
                  </a:cubicBezTo>
                  <a:cubicBezTo>
                    <a:pt x="388325" y="138898"/>
                    <a:pt x="385569" y="255293"/>
                    <a:pt x="400299" y="328540"/>
                  </a:cubicBezTo>
                  <a:cubicBezTo>
                    <a:pt x="415030" y="401788"/>
                    <a:pt x="449909" y="442840"/>
                    <a:pt x="462359" y="502562"/>
                  </a:cubicBezTo>
                  <a:cubicBezTo>
                    <a:pt x="474809" y="562284"/>
                    <a:pt x="454471" y="661534"/>
                    <a:pt x="311724" y="679060"/>
                  </a:cubicBezTo>
                  <a:cubicBezTo>
                    <a:pt x="168977" y="696586"/>
                    <a:pt x="59209" y="646390"/>
                    <a:pt x="25470" y="600765"/>
                  </a:cubicBezTo>
                  <a:cubicBezTo>
                    <a:pt x="-8268" y="555140"/>
                    <a:pt x="-8934" y="457890"/>
                    <a:pt x="26135" y="406169"/>
                  </a:cubicBezTo>
                  <a:cubicBezTo>
                    <a:pt x="61204" y="354448"/>
                    <a:pt x="87720" y="311776"/>
                    <a:pt x="86865" y="244244"/>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8" name="Google Shape;1928;p30"/>
            <p:cNvSpPr/>
            <p:nvPr/>
          </p:nvSpPr>
          <p:spPr>
            <a:xfrm>
              <a:off x="5832052" y="2673876"/>
              <a:ext cx="86758" cy="504907"/>
            </a:xfrm>
            <a:custGeom>
              <a:avLst/>
              <a:gdLst/>
              <a:ahLst/>
              <a:cxnLst/>
              <a:rect l="l" t="t" r="r" b="b"/>
              <a:pathLst>
                <a:path w="86758" h="504907" extrusionOk="0">
                  <a:moveTo>
                    <a:pt x="8870" y="34023"/>
                  </a:moveTo>
                  <a:cubicBezTo>
                    <a:pt x="8870" y="34023"/>
                    <a:pt x="-24678" y="271196"/>
                    <a:pt x="38712" y="439789"/>
                  </a:cubicBezTo>
                  <a:cubicBezTo>
                    <a:pt x="102102" y="608381"/>
                    <a:pt x="84520" y="396355"/>
                    <a:pt x="84520" y="396355"/>
                  </a:cubicBezTo>
                  <a:lnTo>
                    <a:pt x="69314" y="345967"/>
                  </a:lnTo>
                  <a:cubicBezTo>
                    <a:pt x="69314" y="345967"/>
                    <a:pt x="56579" y="152038"/>
                    <a:pt x="61807" y="104508"/>
                  </a:cubicBezTo>
                  <a:cubicBezTo>
                    <a:pt x="67033" y="56979"/>
                    <a:pt x="65798" y="16116"/>
                    <a:pt x="69314" y="12306"/>
                  </a:cubicBezTo>
                  <a:cubicBezTo>
                    <a:pt x="72831" y="8497"/>
                    <a:pt x="56674" y="972"/>
                    <a:pt x="50307" y="19"/>
                  </a:cubicBezTo>
                  <a:cubicBezTo>
                    <a:pt x="43939" y="-933"/>
                    <a:pt x="8870" y="34023"/>
                    <a:pt x="8870" y="34023"/>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29" name="Google Shape;1929;p30"/>
            <p:cNvSpPr/>
            <p:nvPr/>
          </p:nvSpPr>
          <p:spPr>
            <a:xfrm>
              <a:off x="5882176" y="2176405"/>
              <a:ext cx="221715" cy="275766"/>
            </a:xfrm>
            <a:custGeom>
              <a:avLst/>
              <a:gdLst/>
              <a:ahLst/>
              <a:cxnLst/>
              <a:rect l="l" t="t" r="r" b="b"/>
              <a:pathLst>
                <a:path w="221715" h="275766" extrusionOk="0">
                  <a:moveTo>
                    <a:pt x="221716" y="8191"/>
                  </a:moveTo>
                  <a:cubicBezTo>
                    <a:pt x="221716" y="8191"/>
                    <a:pt x="115178" y="-22575"/>
                    <a:pt x="50648" y="35147"/>
                  </a:cubicBezTo>
                  <a:cubicBezTo>
                    <a:pt x="-8371" y="87915"/>
                    <a:pt x="-3429" y="159734"/>
                    <a:pt x="5125" y="193452"/>
                  </a:cubicBezTo>
                  <a:cubicBezTo>
                    <a:pt x="13678" y="227171"/>
                    <a:pt x="30975" y="273176"/>
                    <a:pt x="57681" y="275748"/>
                  </a:cubicBezTo>
                  <a:cubicBezTo>
                    <a:pt x="84386" y="278320"/>
                    <a:pt x="221716" y="8191"/>
                    <a:pt x="221716" y="8191"/>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0" name="Google Shape;1930;p30"/>
            <p:cNvSpPr/>
            <p:nvPr/>
          </p:nvSpPr>
          <p:spPr>
            <a:xfrm>
              <a:off x="5925036" y="2475870"/>
              <a:ext cx="274953" cy="308347"/>
            </a:xfrm>
            <a:custGeom>
              <a:avLst/>
              <a:gdLst/>
              <a:ahLst/>
              <a:cxnLst/>
              <a:rect l="l" t="t" r="r" b="b"/>
              <a:pathLst>
                <a:path w="274953" h="308347" extrusionOk="0">
                  <a:moveTo>
                    <a:pt x="219342" y="0"/>
                  </a:moveTo>
                  <a:cubicBezTo>
                    <a:pt x="219342" y="0"/>
                    <a:pt x="212310" y="119063"/>
                    <a:pt x="214495" y="127825"/>
                  </a:cubicBezTo>
                  <a:cubicBezTo>
                    <a:pt x="216681" y="136588"/>
                    <a:pt x="261159" y="144971"/>
                    <a:pt x="273609" y="155353"/>
                  </a:cubicBezTo>
                  <a:cubicBezTo>
                    <a:pt x="286059" y="165735"/>
                    <a:pt x="208983" y="286512"/>
                    <a:pt x="169828" y="304419"/>
                  </a:cubicBezTo>
                  <a:cubicBezTo>
                    <a:pt x="130672" y="322326"/>
                    <a:pt x="9308" y="276606"/>
                    <a:pt x="945" y="216122"/>
                  </a:cubicBezTo>
                  <a:cubicBezTo>
                    <a:pt x="-6848" y="160401"/>
                    <a:pt x="35634" y="117158"/>
                    <a:pt x="51981" y="101822"/>
                  </a:cubicBezTo>
                  <a:cubicBezTo>
                    <a:pt x="63100" y="100841"/>
                    <a:pt x="74276" y="100555"/>
                    <a:pt x="85434" y="100965"/>
                  </a:cubicBezTo>
                  <a:lnTo>
                    <a:pt x="89045" y="43243"/>
                  </a:lnTo>
                  <a:cubicBezTo>
                    <a:pt x="142457" y="26575"/>
                    <a:pt x="219342" y="0"/>
                    <a:pt x="219342" y="0"/>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1" name="Google Shape;1931;p30"/>
            <p:cNvSpPr/>
            <p:nvPr/>
          </p:nvSpPr>
          <p:spPr>
            <a:xfrm>
              <a:off x="5845497" y="2576533"/>
              <a:ext cx="400459" cy="461811"/>
            </a:xfrm>
            <a:custGeom>
              <a:avLst/>
              <a:gdLst/>
              <a:ahLst/>
              <a:cxnLst/>
              <a:rect l="l" t="t" r="r" b="b"/>
              <a:pathLst>
                <a:path w="400459" h="461811" extrusionOk="0">
                  <a:moveTo>
                    <a:pt x="315417" y="38688"/>
                  </a:moveTo>
                  <a:cubicBezTo>
                    <a:pt x="348776" y="43832"/>
                    <a:pt x="386981" y="61739"/>
                    <a:pt x="392208" y="80027"/>
                  </a:cubicBezTo>
                  <a:cubicBezTo>
                    <a:pt x="398290" y="101363"/>
                    <a:pt x="411216" y="202042"/>
                    <a:pt x="382704" y="278718"/>
                  </a:cubicBezTo>
                  <a:cubicBezTo>
                    <a:pt x="354193" y="355394"/>
                    <a:pt x="334330" y="404067"/>
                    <a:pt x="317793" y="437024"/>
                  </a:cubicBezTo>
                  <a:cubicBezTo>
                    <a:pt x="317793" y="437024"/>
                    <a:pt x="173431" y="499126"/>
                    <a:pt x="57009" y="426737"/>
                  </a:cubicBezTo>
                  <a:cubicBezTo>
                    <a:pt x="57009" y="426737"/>
                    <a:pt x="49026" y="344631"/>
                    <a:pt x="48456" y="300721"/>
                  </a:cubicBezTo>
                  <a:cubicBezTo>
                    <a:pt x="-58937" y="206804"/>
                    <a:pt x="32870" y="91171"/>
                    <a:pt x="123916" y="969"/>
                  </a:cubicBezTo>
                  <a:cubicBezTo>
                    <a:pt x="134807" y="-136"/>
                    <a:pt x="145784" y="-298"/>
                    <a:pt x="156704" y="493"/>
                  </a:cubicBezTo>
                  <a:cubicBezTo>
                    <a:pt x="156704" y="493"/>
                    <a:pt x="75447" y="96791"/>
                    <a:pt x="131899" y="151464"/>
                  </a:cubicBezTo>
                  <a:cubicBezTo>
                    <a:pt x="252693" y="114793"/>
                    <a:pt x="276737" y="60405"/>
                    <a:pt x="315417" y="38688"/>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2" name="Google Shape;1932;p30"/>
            <p:cNvSpPr/>
            <p:nvPr/>
          </p:nvSpPr>
          <p:spPr>
            <a:xfrm>
              <a:off x="5916607" y="2198526"/>
              <a:ext cx="294816" cy="364308"/>
            </a:xfrm>
            <a:custGeom>
              <a:avLst/>
              <a:gdLst/>
              <a:ahLst/>
              <a:cxnLst/>
              <a:rect l="l" t="t" r="r" b="b"/>
              <a:pathLst>
                <a:path w="294816" h="364308" extrusionOk="0">
                  <a:moveTo>
                    <a:pt x="6143" y="129898"/>
                  </a:moveTo>
                  <a:lnTo>
                    <a:pt x="6143" y="129898"/>
                  </a:lnTo>
                  <a:cubicBezTo>
                    <a:pt x="18118" y="53698"/>
                    <a:pt x="73240" y="-4405"/>
                    <a:pt x="151931" y="263"/>
                  </a:cubicBezTo>
                  <a:cubicBezTo>
                    <a:pt x="235318" y="4873"/>
                    <a:pt x="299183" y="76348"/>
                    <a:pt x="294583" y="159921"/>
                  </a:cubicBezTo>
                  <a:cubicBezTo>
                    <a:pt x="291970" y="207365"/>
                    <a:pt x="267307" y="250837"/>
                    <a:pt x="227961" y="277345"/>
                  </a:cubicBezTo>
                  <a:cubicBezTo>
                    <a:pt x="225244" y="288937"/>
                    <a:pt x="221157" y="300157"/>
                    <a:pt x="215797" y="310778"/>
                  </a:cubicBezTo>
                  <a:cubicBezTo>
                    <a:pt x="187855" y="343353"/>
                    <a:pt x="113916" y="363927"/>
                    <a:pt x="89492" y="364308"/>
                  </a:cubicBezTo>
                  <a:cubicBezTo>
                    <a:pt x="68298" y="364308"/>
                    <a:pt x="50146" y="344782"/>
                    <a:pt x="30283" y="311921"/>
                  </a:cubicBezTo>
                  <a:cubicBezTo>
                    <a:pt x="-10774" y="243436"/>
                    <a:pt x="-319" y="167617"/>
                    <a:pt x="6143" y="129898"/>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3" name="Google Shape;1933;p30"/>
            <p:cNvSpPr/>
            <p:nvPr/>
          </p:nvSpPr>
          <p:spPr>
            <a:xfrm>
              <a:off x="5928072" y="2197020"/>
              <a:ext cx="296585" cy="278850"/>
            </a:xfrm>
            <a:custGeom>
              <a:avLst/>
              <a:gdLst/>
              <a:ahLst/>
              <a:cxnLst/>
              <a:rect l="l" t="t" r="r" b="b"/>
              <a:pathLst>
                <a:path w="296585" h="278850" extrusionOk="0">
                  <a:moveTo>
                    <a:pt x="164891" y="3197"/>
                  </a:moveTo>
                  <a:cubicBezTo>
                    <a:pt x="220108" y="13961"/>
                    <a:pt x="265441" y="29582"/>
                    <a:pt x="280457" y="83874"/>
                  </a:cubicBezTo>
                  <a:cubicBezTo>
                    <a:pt x="290721" y="121307"/>
                    <a:pt x="304121" y="192554"/>
                    <a:pt x="291386" y="222653"/>
                  </a:cubicBezTo>
                  <a:lnTo>
                    <a:pt x="283403" y="244370"/>
                  </a:lnTo>
                  <a:lnTo>
                    <a:pt x="216876" y="278851"/>
                  </a:lnTo>
                  <a:cubicBezTo>
                    <a:pt x="216876" y="278851"/>
                    <a:pt x="185704" y="252848"/>
                    <a:pt x="195398" y="176457"/>
                  </a:cubicBezTo>
                  <a:cubicBezTo>
                    <a:pt x="194980" y="166227"/>
                    <a:pt x="191692" y="156321"/>
                    <a:pt x="185894" y="147882"/>
                  </a:cubicBezTo>
                  <a:cubicBezTo>
                    <a:pt x="181580" y="140729"/>
                    <a:pt x="178367" y="132956"/>
                    <a:pt x="176390" y="124832"/>
                  </a:cubicBezTo>
                  <a:cubicBezTo>
                    <a:pt x="168531" y="104162"/>
                    <a:pt x="153001" y="87332"/>
                    <a:pt x="133053" y="77873"/>
                  </a:cubicBezTo>
                  <a:cubicBezTo>
                    <a:pt x="83348" y="49870"/>
                    <a:pt x="10454" y="74063"/>
                    <a:pt x="0" y="84160"/>
                  </a:cubicBezTo>
                  <a:cubicBezTo>
                    <a:pt x="33929" y="14627"/>
                    <a:pt x="100645" y="-9376"/>
                    <a:pt x="164891" y="3197"/>
                  </a:cubicBezTo>
                  <a:close/>
                </a:path>
              </a:pathLst>
            </a:custGeom>
            <a:solidFill>
              <a:srgbClr val="3A2C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4" name="Google Shape;1934;p30"/>
            <p:cNvSpPr/>
            <p:nvPr/>
          </p:nvSpPr>
          <p:spPr>
            <a:xfrm>
              <a:off x="5977205" y="4610895"/>
              <a:ext cx="232912" cy="178155"/>
            </a:xfrm>
            <a:custGeom>
              <a:avLst/>
              <a:gdLst/>
              <a:ahLst/>
              <a:cxnLst/>
              <a:rect l="l" t="t" r="r" b="b"/>
              <a:pathLst>
                <a:path w="232912" h="178155" extrusionOk="0">
                  <a:moveTo>
                    <a:pt x="216022" y="5"/>
                  </a:moveTo>
                  <a:cubicBezTo>
                    <a:pt x="188081" y="22769"/>
                    <a:pt x="144649" y="7053"/>
                    <a:pt x="142558" y="9053"/>
                  </a:cubicBezTo>
                  <a:cubicBezTo>
                    <a:pt x="114047" y="37628"/>
                    <a:pt x="71755" y="62489"/>
                    <a:pt x="40202" y="87444"/>
                  </a:cubicBezTo>
                  <a:cubicBezTo>
                    <a:pt x="22810" y="101160"/>
                    <a:pt x="-4276" y="119543"/>
                    <a:pt x="571" y="145927"/>
                  </a:cubicBezTo>
                  <a:cubicBezTo>
                    <a:pt x="9410" y="193076"/>
                    <a:pt x="84775" y="178598"/>
                    <a:pt x="113191" y="164120"/>
                  </a:cubicBezTo>
                  <a:cubicBezTo>
                    <a:pt x="141608" y="149642"/>
                    <a:pt x="164797" y="126020"/>
                    <a:pt x="191692" y="109066"/>
                  </a:cubicBezTo>
                  <a:cubicBezTo>
                    <a:pt x="210700" y="97064"/>
                    <a:pt x="229708" y="90873"/>
                    <a:pt x="232749" y="66584"/>
                  </a:cubicBezTo>
                  <a:cubicBezTo>
                    <a:pt x="234555" y="51916"/>
                    <a:pt x="220964" y="-567"/>
                    <a:pt x="216022"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5" name="Google Shape;1935;p30"/>
            <p:cNvSpPr/>
            <p:nvPr/>
          </p:nvSpPr>
          <p:spPr>
            <a:xfrm>
              <a:off x="5978157" y="4667764"/>
              <a:ext cx="231905" cy="121227"/>
            </a:xfrm>
            <a:custGeom>
              <a:avLst/>
              <a:gdLst/>
              <a:ahLst/>
              <a:cxnLst/>
              <a:rect l="l" t="t" r="r" b="b"/>
              <a:pathLst>
                <a:path w="231905" h="121227" extrusionOk="0">
                  <a:moveTo>
                    <a:pt x="231417" y="0"/>
                  </a:moveTo>
                  <a:cubicBezTo>
                    <a:pt x="227711" y="23241"/>
                    <a:pt x="209083" y="29623"/>
                    <a:pt x="190076" y="41434"/>
                  </a:cubicBezTo>
                  <a:cubicBezTo>
                    <a:pt x="162705" y="58483"/>
                    <a:pt x="138660" y="83058"/>
                    <a:pt x="110244" y="97441"/>
                  </a:cubicBezTo>
                  <a:cubicBezTo>
                    <a:pt x="84013" y="110776"/>
                    <a:pt x="18437" y="124015"/>
                    <a:pt x="0" y="90392"/>
                  </a:cubicBezTo>
                  <a:cubicBezTo>
                    <a:pt x="10074" y="135826"/>
                    <a:pt x="84108" y="121539"/>
                    <a:pt x="112240" y="107251"/>
                  </a:cubicBezTo>
                  <a:cubicBezTo>
                    <a:pt x="140371" y="92964"/>
                    <a:pt x="163845" y="69151"/>
                    <a:pt x="190741" y="52197"/>
                  </a:cubicBezTo>
                  <a:cubicBezTo>
                    <a:pt x="209748" y="40196"/>
                    <a:pt x="228756" y="34004"/>
                    <a:pt x="231797" y="9715"/>
                  </a:cubicBezTo>
                  <a:cubicBezTo>
                    <a:pt x="232025" y="6477"/>
                    <a:pt x="231892" y="3219"/>
                    <a:pt x="231417"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6" name="Google Shape;1936;p30"/>
            <p:cNvSpPr/>
            <p:nvPr/>
          </p:nvSpPr>
          <p:spPr>
            <a:xfrm>
              <a:off x="5800764" y="4571652"/>
              <a:ext cx="213680" cy="165568"/>
            </a:xfrm>
            <a:custGeom>
              <a:avLst/>
              <a:gdLst/>
              <a:ahLst/>
              <a:cxnLst/>
              <a:rect l="l" t="t" r="r" b="b"/>
              <a:pathLst>
                <a:path w="213680" h="165568" extrusionOk="0">
                  <a:moveTo>
                    <a:pt x="196496" y="5"/>
                  </a:moveTo>
                  <a:cubicBezTo>
                    <a:pt x="170931" y="20864"/>
                    <a:pt x="132345" y="9530"/>
                    <a:pt x="130445" y="11054"/>
                  </a:cubicBezTo>
                  <a:cubicBezTo>
                    <a:pt x="104404" y="37247"/>
                    <a:pt x="65819" y="59726"/>
                    <a:pt x="36927" y="82491"/>
                  </a:cubicBezTo>
                  <a:cubicBezTo>
                    <a:pt x="20961" y="95064"/>
                    <a:pt x="-3939" y="111924"/>
                    <a:pt x="528" y="136022"/>
                  </a:cubicBezTo>
                  <a:cubicBezTo>
                    <a:pt x="8606" y="179265"/>
                    <a:pt x="77604" y="165930"/>
                    <a:pt x="103644" y="152786"/>
                  </a:cubicBezTo>
                  <a:cubicBezTo>
                    <a:pt x="129684" y="139641"/>
                    <a:pt x="151163" y="117638"/>
                    <a:pt x="175588" y="102303"/>
                  </a:cubicBezTo>
                  <a:cubicBezTo>
                    <a:pt x="193170" y="91350"/>
                    <a:pt x="210466" y="85634"/>
                    <a:pt x="213603" y="63441"/>
                  </a:cubicBezTo>
                  <a:cubicBezTo>
                    <a:pt x="214838" y="50011"/>
                    <a:pt x="201058" y="-567"/>
                    <a:pt x="196496" y="5"/>
                  </a:cubicBezTo>
                  <a:close/>
                </a:path>
              </a:pathLst>
            </a:custGeom>
            <a:solidFill>
              <a:srgbClr val="38226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7" name="Google Shape;1937;p30"/>
            <p:cNvSpPr/>
            <p:nvPr/>
          </p:nvSpPr>
          <p:spPr>
            <a:xfrm>
              <a:off x="5801482" y="4626139"/>
              <a:ext cx="212755" cy="111143"/>
            </a:xfrm>
            <a:custGeom>
              <a:avLst/>
              <a:gdLst/>
              <a:ahLst/>
              <a:cxnLst/>
              <a:rect l="l" t="t" r="r" b="b"/>
              <a:pathLst>
                <a:path w="212755" h="111143" extrusionOk="0">
                  <a:moveTo>
                    <a:pt x="212124" y="0"/>
                  </a:moveTo>
                  <a:cubicBezTo>
                    <a:pt x="208798" y="21241"/>
                    <a:pt x="191691" y="27146"/>
                    <a:pt x="174109" y="38100"/>
                  </a:cubicBezTo>
                  <a:cubicBezTo>
                    <a:pt x="149019" y="53721"/>
                    <a:pt x="126590" y="76200"/>
                    <a:pt x="100930" y="89344"/>
                  </a:cubicBezTo>
                  <a:cubicBezTo>
                    <a:pt x="76886" y="101632"/>
                    <a:pt x="16917" y="113728"/>
                    <a:pt x="0" y="82867"/>
                  </a:cubicBezTo>
                  <a:cubicBezTo>
                    <a:pt x="9504" y="124492"/>
                    <a:pt x="76980" y="111442"/>
                    <a:pt x="102736" y="98393"/>
                  </a:cubicBezTo>
                  <a:cubicBezTo>
                    <a:pt x="128491" y="85344"/>
                    <a:pt x="150255" y="63246"/>
                    <a:pt x="174679" y="47911"/>
                  </a:cubicBezTo>
                  <a:cubicBezTo>
                    <a:pt x="192261" y="36957"/>
                    <a:pt x="209558" y="31242"/>
                    <a:pt x="212694" y="9049"/>
                  </a:cubicBezTo>
                  <a:cubicBezTo>
                    <a:pt x="212866" y="6020"/>
                    <a:pt x="212676" y="2981"/>
                    <a:pt x="212124" y="0"/>
                  </a:cubicBezTo>
                  <a:close/>
                </a:path>
              </a:pathLst>
            </a:custGeom>
            <a:solidFill>
              <a:srgbClr val="757B89"/>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8" name="Google Shape;1938;p30"/>
            <p:cNvSpPr/>
            <p:nvPr/>
          </p:nvSpPr>
          <p:spPr>
            <a:xfrm>
              <a:off x="5835285" y="3032607"/>
              <a:ext cx="455829" cy="1595222"/>
            </a:xfrm>
            <a:custGeom>
              <a:avLst/>
              <a:gdLst/>
              <a:ahLst/>
              <a:cxnLst/>
              <a:rect l="l" t="t" r="r" b="b"/>
              <a:pathLst>
                <a:path w="455829" h="1595222" extrusionOk="0">
                  <a:moveTo>
                    <a:pt x="11434" y="236696"/>
                  </a:moveTo>
                  <a:cubicBezTo>
                    <a:pt x="23694" y="140208"/>
                    <a:pt x="58953" y="0"/>
                    <a:pt x="58953" y="0"/>
                  </a:cubicBezTo>
                  <a:cubicBezTo>
                    <a:pt x="92720" y="15859"/>
                    <a:pt x="129281" y="24889"/>
                    <a:pt x="166536" y="26575"/>
                  </a:cubicBezTo>
                  <a:cubicBezTo>
                    <a:pt x="228691" y="29718"/>
                    <a:pt x="328101" y="10859"/>
                    <a:pt x="328101" y="10859"/>
                  </a:cubicBezTo>
                  <a:cubicBezTo>
                    <a:pt x="345540" y="41281"/>
                    <a:pt x="364576" y="70752"/>
                    <a:pt x="385123" y="99155"/>
                  </a:cubicBezTo>
                  <a:cubicBezTo>
                    <a:pt x="412875" y="137731"/>
                    <a:pt x="466856" y="222409"/>
                    <a:pt x="453836" y="370332"/>
                  </a:cubicBezTo>
                  <a:cubicBezTo>
                    <a:pt x="445282" y="467011"/>
                    <a:pt x="391301" y="877443"/>
                    <a:pt x="391301" y="877443"/>
                  </a:cubicBezTo>
                  <a:cubicBezTo>
                    <a:pt x="412295" y="946490"/>
                    <a:pt x="423452" y="1018156"/>
                    <a:pt x="424469" y="1090327"/>
                  </a:cubicBezTo>
                  <a:cubicBezTo>
                    <a:pt x="423899" y="1150048"/>
                    <a:pt x="408218" y="1251490"/>
                    <a:pt x="390635" y="1345311"/>
                  </a:cubicBezTo>
                  <a:lnTo>
                    <a:pt x="358418" y="1578293"/>
                  </a:lnTo>
                  <a:cubicBezTo>
                    <a:pt x="358418" y="1578293"/>
                    <a:pt x="315556" y="1609344"/>
                    <a:pt x="284953" y="1587341"/>
                  </a:cubicBezTo>
                  <a:lnTo>
                    <a:pt x="288850" y="1359408"/>
                  </a:lnTo>
                  <a:cubicBezTo>
                    <a:pt x="285049" y="1303592"/>
                    <a:pt x="279346" y="1221296"/>
                    <a:pt x="276020" y="1168908"/>
                  </a:cubicBezTo>
                  <a:cubicBezTo>
                    <a:pt x="270223" y="1083183"/>
                    <a:pt x="254921" y="947356"/>
                    <a:pt x="250550" y="913352"/>
                  </a:cubicBezTo>
                  <a:cubicBezTo>
                    <a:pt x="246178" y="879348"/>
                    <a:pt x="235249" y="820103"/>
                    <a:pt x="230117" y="753618"/>
                  </a:cubicBezTo>
                  <a:cubicBezTo>
                    <a:pt x="224985" y="687134"/>
                    <a:pt x="199895" y="349282"/>
                    <a:pt x="199895" y="349282"/>
                  </a:cubicBezTo>
                  <a:lnTo>
                    <a:pt x="196473" y="412528"/>
                  </a:lnTo>
                  <a:cubicBezTo>
                    <a:pt x="196473" y="412528"/>
                    <a:pt x="193147" y="515303"/>
                    <a:pt x="178416" y="641985"/>
                  </a:cubicBezTo>
                  <a:cubicBezTo>
                    <a:pt x="163685" y="768668"/>
                    <a:pt x="158553" y="824960"/>
                    <a:pt x="158553" y="824960"/>
                  </a:cubicBezTo>
                  <a:cubicBezTo>
                    <a:pt x="158553" y="824960"/>
                    <a:pt x="184118" y="872109"/>
                    <a:pt x="187065" y="906780"/>
                  </a:cubicBezTo>
                  <a:cubicBezTo>
                    <a:pt x="189630" y="934212"/>
                    <a:pt x="220898" y="1150906"/>
                    <a:pt x="202271" y="1261110"/>
                  </a:cubicBezTo>
                  <a:lnTo>
                    <a:pt x="164256" y="1541336"/>
                  </a:lnTo>
                  <a:cubicBezTo>
                    <a:pt x="144782" y="1554832"/>
                    <a:pt x="120015" y="1558090"/>
                    <a:pt x="97729" y="1550098"/>
                  </a:cubicBezTo>
                  <a:lnTo>
                    <a:pt x="75205" y="1267682"/>
                  </a:lnTo>
                  <a:cubicBezTo>
                    <a:pt x="60094" y="1160145"/>
                    <a:pt x="27686" y="932307"/>
                    <a:pt x="23124" y="902684"/>
                  </a:cubicBezTo>
                  <a:cubicBezTo>
                    <a:pt x="16662" y="863727"/>
                    <a:pt x="11340" y="844487"/>
                    <a:pt x="4117" y="721709"/>
                  </a:cubicBezTo>
                  <a:cubicBezTo>
                    <a:pt x="-3106" y="598932"/>
                    <a:pt x="-920" y="333185"/>
                    <a:pt x="11434" y="236696"/>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39" name="Google Shape;1939;p30"/>
            <p:cNvSpPr/>
            <p:nvPr/>
          </p:nvSpPr>
          <p:spPr>
            <a:xfrm>
              <a:off x="5815995" y="3000698"/>
              <a:ext cx="485198" cy="1060979"/>
            </a:xfrm>
            <a:custGeom>
              <a:avLst/>
              <a:gdLst/>
              <a:ahLst/>
              <a:cxnLst/>
              <a:rect l="l" t="t" r="r" b="b"/>
              <a:pathLst>
                <a:path w="485198" h="1060979" extrusionOk="0">
                  <a:moveTo>
                    <a:pt x="347391" y="12859"/>
                  </a:moveTo>
                  <a:lnTo>
                    <a:pt x="430264" y="179832"/>
                  </a:lnTo>
                  <a:cubicBezTo>
                    <a:pt x="430264" y="179832"/>
                    <a:pt x="556855" y="365474"/>
                    <a:pt x="425702" y="842772"/>
                  </a:cubicBezTo>
                  <a:lnTo>
                    <a:pt x="450317" y="990029"/>
                  </a:lnTo>
                  <a:cubicBezTo>
                    <a:pt x="450317" y="990029"/>
                    <a:pt x="202078" y="1149668"/>
                    <a:pt x="35952" y="990029"/>
                  </a:cubicBezTo>
                  <a:cubicBezTo>
                    <a:pt x="35952" y="990029"/>
                    <a:pt x="-21641" y="548926"/>
                    <a:pt x="8961" y="345567"/>
                  </a:cubicBezTo>
                  <a:cubicBezTo>
                    <a:pt x="26011" y="228591"/>
                    <a:pt x="51871" y="113071"/>
                    <a:pt x="86322" y="0"/>
                  </a:cubicBezTo>
                  <a:cubicBezTo>
                    <a:pt x="86322" y="0"/>
                    <a:pt x="126998" y="45053"/>
                    <a:pt x="336367" y="15335"/>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0" name="Google Shape;1940;p30"/>
            <p:cNvSpPr/>
            <p:nvPr/>
          </p:nvSpPr>
          <p:spPr>
            <a:xfrm>
              <a:off x="5561118" y="2683306"/>
              <a:ext cx="698939" cy="609714"/>
            </a:xfrm>
            <a:custGeom>
              <a:avLst/>
              <a:gdLst/>
              <a:ahLst/>
              <a:cxnLst/>
              <a:rect l="l" t="t" r="r" b="b"/>
              <a:pathLst>
                <a:path w="698939" h="609714" extrusionOk="0">
                  <a:moveTo>
                    <a:pt x="82790" y="448837"/>
                  </a:moveTo>
                  <a:cubicBezTo>
                    <a:pt x="101798" y="452457"/>
                    <a:pt x="119950" y="448361"/>
                    <a:pt x="146561" y="455600"/>
                  </a:cubicBezTo>
                  <a:cubicBezTo>
                    <a:pt x="166452" y="461905"/>
                    <a:pt x="187190" y="465125"/>
                    <a:pt x="208050" y="465125"/>
                  </a:cubicBezTo>
                  <a:cubicBezTo>
                    <a:pt x="230669" y="465125"/>
                    <a:pt x="294155" y="433407"/>
                    <a:pt x="348611" y="395116"/>
                  </a:cubicBezTo>
                  <a:cubicBezTo>
                    <a:pt x="412762" y="350063"/>
                    <a:pt x="476437" y="272244"/>
                    <a:pt x="499436" y="234811"/>
                  </a:cubicBezTo>
                  <a:cubicBezTo>
                    <a:pt x="548951" y="154038"/>
                    <a:pt x="596375" y="70695"/>
                    <a:pt x="611011" y="28023"/>
                  </a:cubicBezTo>
                  <a:cubicBezTo>
                    <a:pt x="628498" y="-23222"/>
                    <a:pt x="628118" y="11640"/>
                    <a:pt x="658530" y="10878"/>
                  </a:cubicBezTo>
                  <a:cubicBezTo>
                    <a:pt x="693979" y="10020"/>
                    <a:pt x="713082" y="23070"/>
                    <a:pt x="686471" y="92602"/>
                  </a:cubicBezTo>
                  <a:cubicBezTo>
                    <a:pt x="659860" y="162135"/>
                    <a:pt x="635626" y="210522"/>
                    <a:pt x="576322" y="292627"/>
                  </a:cubicBezTo>
                  <a:cubicBezTo>
                    <a:pt x="532918" y="354245"/>
                    <a:pt x="479260" y="407918"/>
                    <a:pt x="417704" y="451314"/>
                  </a:cubicBezTo>
                  <a:cubicBezTo>
                    <a:pt x="363608" y="489280"/>
                    <a:pt x="305151" y="520589"/>
                    <a:pt x="243595" y="544563"/>
                  </a:cubicBezTo>
                  <a:cubicBezTo>
                    <a:pt x="225823" y="551898"/>
                    <a:pt x="214513" y="561709"/>
                    <a:pt x="182295" y="579615"/>
                  </a:cubicBezTo>
                  <a:cubicBezTo>
                    <a:pt x="150381" y="597951"/>
                    <a:pt x="114514" y="608276"/>
                    <a:pt x="77753" y="609714"/>
                  </a:cubicBezTo>
                  <a:cubicBezTo>
                    <a:pt x="46961" y="608953"/>
                    <a:pt x="35937" y="603809"/>
                    <a:pt x="33371" y="597522"/>
                  </a:cubicBezTo>
                  <a:cubicBezTo>
                    <a:pt x="30139" y="589617"/>
                    <a:pt x="36127" y="584188"/>
                    <a:pt x="50193" y="582854"/>
                  </a:cubicBezTo>
                  <a:cubicBezTo>
                    <a:pt x="72688" y="582521"/>
                    <a:pt x="94936" y="578101"/>
                    <a:pt x="115864" y="569805"/>
                  </a:cubicBezTo>
                  <a:cubicBezTo>
                    <a:pt x="115864" y="569805"/>
                    <a:pt x="85166" y="574186"/>
                    <a:pt x="66634" y="575139"/>
                  </a:cubicBezTo>
                  <a:cubicBezTo>
                    <a:pt x="50088" y="576034"/>
                    <a:pt x="33504" y="574729"/>
                    <a:pt x="17310" y="571234"/>
                  </a:cubicBezTo>
                  <a:cubicBezTo>
                    <a:pt x="1723" y="567519"/>
                    <a:pt x="-7020" y="545421"/>
                    <a:pt x="7140" y="543706"/>
                  </a:cubicBezTo>
                  <a:cubicBezTo>
                    <a:pt x="21301" y="541992"/>
                    <a:pt x="32706" y="544659"/>
                    <a:pt x="60267" y="542849"/>
                  </a:cubicBezTo>
                  <a:cubicBezTo>
                    <a:pt x="74845" y="541935"/>
                    <a:pt x="89272" y="539277"/>
                    <a:pt x="103224" y="534943"/>
                  </a:cubicBezTo>
                  <a:cubicBezTo>
                    <a:pt x="84805" y="535105"/>
                    <a:pt x="66396" y="533772"/>
                    <a:pt x="48197" y="530943"/>
                  </a:cubicBezTo>
                  <a:cubicBezTo>
                    <a:pt x="33390" y="529543"/>
                    <a:pt x="19296" y="523885"/>
                    <a:pt x="7615" y="514655"/>
                  </a:cubicBezTo>
                  <a:cubicBezTo>
                    <a:pt x="1628" y="509702"/>
                    <a:pt x="583" y="495605"/>
                    <a:pt x="18450" y="495605"/>
                  </a:cubicBezTo>
                  <a:cubicBezTo>
                    <a:pt x="34511" y="495605"/>
                    <a:pt x="54659" y="503035"/>
                    <a:pt x="84976" y="498844"/>
                  </a:cubicBezTo>
                  <a:cubicBezTo>
                    <a:pt x="107310" y="495700"/>
                    <a:pt x="122992" y="490462"/>
                    <a:pt x="119190" y="487509"/>
                  </a:cubicBezTo>
                  <a:cubicBezTo>
                    <a:pt x="115388" y="484556"/>
                    <a:pt x="102748" y="487509"/>
                    <a:pt x="84311" y="480746"/>
                  </a:cubicBezTo>
                  <a:cubicBezTo>
                    <a:pt x="65874" y="473983"/>
                    <a:pt x="52949" y="457791"/>
                    <a:pt x="57225" y="448075"/>
                  </a:cubicBezTo>
                  <a:cubicBezTo>
                    <a:pt x="61502" y="438360"/>
                    <a:pt x="63593" y="445313"/>
                    <a:pt x="82790" y="448837"/>
                  </a:cubicBezTo>
                  <a:close/>
                </a:path>
              </a:pathLst>
            </a:custGeom>
            <a:solidFill>
              <a:srgbClr val="DFAE8E"/>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1" name="Google Shape;1941;p30"/>
            <p:cNvSpPr/>
            <p:nvPr/>
          </p:nvSpPr>
          <p:spPr>
            <a:xfrm>
              <a:off x="6103702" y="2644294"/>
              <a:ext cx="168312" cy="197615"/>
            </a:xfrm>
            <a:custGeom>
              <a:avLst/>
              <a:gdLst/>
              <a:ahLst/>
              <a:cxnLst/>
              <a:rect l="l" t="t" r="r" b="b"/>
              <a:pathLst>
                <a:path w="168312" h="197615" extrusionOk="0">
                  <a:moveTo>
                    <a:pt x="127446" y="197527"/>
                  </a:moveTo>
                  <a:cubicBezTo>
                    <a:pt x="127446" y="197527"/>
                    <a:pt x="46188" y="201813"/>
                    <a:pt x="0" y="150759"/>
                  </a:cubicBezTo>
                  <a:lnTo>
                    <a:pt x="50085" y="45984"/>
                  </a:lnTo>
                  <a:cubicBezTo>
                    <a:pt x="50085" y="45984"/>
                    <a:pt x="73179" y="-12023"/>
                    <a:pt x="127351" y="2264"/>
                  </a:cubicBezTo>
                  <a:cubicBezTo>
                    <a:pt x="181522" y="16552"/>
                    <a:pt x="182378" y="92942"/>
                    <a:pt x="127446" y="197527"/>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2" name="Google Shape;1942;p30"/>
            <p:cNvSpPr/>
            <p:nvPr/>
          </p:nvSpPr>
          <p:spPr>
            <a:xfrm>
              <a:off x="5833319" y="2576558"/>
              <a:ext cx="135999" cy="142961"/>
            </a:xfrm>
            <a:custGeom>
              <a:avLst/>
              <a:gdLst/>
              <a:ahLst/>
              <a:cxnLst/>
              <a:rect l="l" t="t" r="r" b="b"/>
              <a:pathLst>
                <a:path w="135999" h="142961" extrusionOk="0">
                  <a:moveTo>
                    <a:pt x="135999" y="944"/>
                  </a:moveTo>
                  <a:cubicBezTo>
                    <a:pt x="135999" y="944"/>
                    <a:pt x="70043" y="-19249"/>
                    <a:pt x="0" y="127150"/>
                  </a:cubicBezTo>
                  <a:lnTo>
                    <a:pt x="26231" y="142962"/>
                  </a:lnTo>
                  <a:cubicBezTo>
                    <a:pt x="26231" y="142962"/>
                    <a:pt x="95133" y="38473"/>
                    <a:pt x="135999" y="944"/>
                  </a:cubicBezTo>
                  <a:close/>
                </a:path>
              </a:pathLst>
            </a:custGeom>
            <a:solidFill>
              <a:srgbClr val="EDEDE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3" name="Google Shape;1943;p30"/>
            <p:cNvSpPr/>
            <p:nvPr/>
          </p:nvSpPr>
          <p:spPr>
            <a:xfrm>
              <a:off x="2925535" y="2722330"/>
              <a:ext cx="1200895" cy="746478"/>
            </a:xfrm>
            <a:custGeom>
              <a:avLst/>
              <a:gdLst/>
              <a:ahLst/>
              <a:cxnLst/>
              <a:rect l="l" t="t" r="r" b="b"/>
              <a:pathLst>
                <a:path w="1200895" h="746478" extrusionOk="0">
                  <a:moveTo>
                    <a:pt x="1109954" y="738045"/>
                  </a:moveTo>
                  <a:lnTo>
                    <a:pt x="30323" y="113395"/>
                  </a:lnTo>
                  <a:cubicBezTo>
                    <a:pt x="1323" y="96612"/>
                    <a:pt x="-8610" y="59446"/>
                    <a:pt x="8136" y="30385"/>
                  </a:cubicBezTo>
                  <a:cubicBezTo>
                    <a:pt x="13457" y="21145"/>
                    <a:pt x="21109" y="13478"/>
                    <a:pt x="30323" y="8144"/>
                  </a:cubicBezTo>
                  <a:lnTo>
                    <a:pt x="30323" y="8144"/>
                  </a:lnTo>
                  <a:cubicBezTo>
                    <a:pt x="49084" y="-2715"/>
                    <a:pt x="72197" y="-2715"/>
                    <a:pt x="90957" y="8144"/>
                  </a:cubicBezTo>
                  <a:lnTo>
                    <a:pt x="1170588" y="633270"/>
                  </a:lnTo>
                  <a:cubicBezTo>
                    <a:pt x="1199584" y="650062"/>
                    <a:pt x="1209506" y="687229"/>
                    <a:pt x="1192750" y="716290"/>
                  </a:cubicBezTo>
                  <a:cubicBezTo>
                    <a:pt x="1186117" y="727805"/>
                    <a:pt x="1175891" y="736816"/>
                    <a:pt x="1163650" y="741950"/>
                  </a:cubicBezTo>
                  <a:lnTo>
                    <a:pt x="1163650" y="741950"/>
                  </a:lnTo>
                  <a:cubicBezTo>
                    <a:pt x="1146125" y="749151"/>
                    <a:pt x="1126253" y="747703"/>
                    <a:pt x="1109954" y="738045"/>
                  </a:cubicBezTo>
                  <a:close/>
                </a:path>
              </a:pathLst>
            </a:custGeom>
            <a:solidFill>
              <a:srgbClr val="D6D8E5">
                <a:alpha val="40000"/>
              </a:srgbClr>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4" name="Google Shape;1944;p30"/>
            <p:cNvSpPr/>
            <p:nvPr/>
          </p:nvSpPr>
          <p:spPr>
            <a:xfrm>
              <a:off x="2868613" y="1365288"/>
              <a:ext cx="1401428" cy="1812876"/>
            </a:xfrm>
            <a:custGeom>
              <a:avLst/>
              <a:gdLst/>
              <a:ahLst/>
              <a:cxnLst/>
              <a:rect l="l" t="t" r="r" b="b"/>
              <a:pathLst>
                <a:path w="1401428" h="1812876" extrusionOk="0">
                  <a:moveTo>
                    <a:pt x="700714" y="1717230"/>
                  </a:moveTo>
                  <a:cubicBezTo>
                    <a:pt x="314290" y="1493678"/>
                    <a:pt x="0" y="947991"/>
                    <a:pt x="0" y="500888"/>
                  </a:cubicBezTo>
                  <a:cubicBezTo>
                    <a:pt x="0" y="53784"/>
                    <a:pt x="314290" y="-127762"/>
                    <a:pt x="700714" y="95504"/>
                  </a:cubicBezTo>
                  <a:cubicBezTo>
                    <a:pt x="1087138" y="318770"/>
                    <a:pt x="1401428" y="864647"/>
                    <a:pt x="1401428" y="1311846"/>
                  </a:cubicBezTo>
                  <a:cubicBezTo>
                    <a:pt x="1401428" y="1759045"/>
                    <a:pt x="1087043" y="1940782"/>
                    <a:pt x="700714" y="1717230"/>
                  </a:cubicBezTo>
                  <a:close/>
                  <a:moveTo>
                    <a:pt x="700714" y="240855"/>
                  </a:moveTo>
                  <a:cubicBezTo>
                    <a:pt x="383478" y="57308"/>
                    <a:pt x="125355" y="206660"/>
                    <a:pt x="125355" y="573754"/>
                  </a:cubicBezTo>
                  <a:cubicBezTo>
                    <a:pt x="125355" y="940847"/>
                    <a:pt x="383478" y="1388808"/>
                    <a:pt x="700714" y="1572355"/>
                  </a:cubicBezTo>
                  <a:cubicBezTo>
                    <a:pt x="1017951" y="1755902"/>
                    <a:pt x="1275978" y="1606645"/>
                    <a:pt x="1275978" y="1239551"/>
                  </a:cubicBezTo>
                  <a:cubicBezTo>
                    <a:pt x="1275978" y="872458"/>
                    <a:pt x="1017951" y="424116"/>
                    <a:pt x="700714" y="240569"/>
                  </a:cubicBezTo>
                  <a:close/>
                </a:path>
              </a:pathLst>
            </a:custGeom>
            <a:solidFill>
              <a:schemeClr val="accent2"/>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5" name="Google Shape;1945;p30"/>
            <p:cNvSpPr/>
            <p:nvPr/>
          </p:nvSpPr>
          <p:spPr>
            <a:xfrm>
              <a:off x="2977907" y="1395545"/>
              <a:ext cx="128396" cy="88201"/>
            </a:xfrm>
            <a:custGeom>
              <a:avLst/>
              <a:gdLst/>
              <a:ahLst/>
              <a:cxnLst/>
              <a:rect l="l" t="t" r="r" b="b"/>
              <a:pathLst>
                <a:path w="128396" h="88201" extrusionOk="0">
                  <a:moveTo>
                    <a:pt x="0" y="70295"/>
                  </a:moveTo>
                  <a:lnTo>
                    <a:pt x="128396" y="0"/>
                  </a:lnTo>
                  <a:lnTo>
                    <a:pt x="109198" y="88201"/>
                  </a:lnTo>
                  <a:lnTo>
                    <a:pt x="0" y="70295"/>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6" name="Google Shape;1946;p30"/>
            <p:cNvSpPr/>
            <p:nvPr/>
          </p:nvSpPr>
          <p:spPr>
            <a:xfrm>
              <a:off x="3945392" y="3100901"/>
              <a:ext cx="140370" cy="95440"/>
            </a:xfrm>
            <a:custGeom>
              <a:avLst/>
              <a:gdLst/>
              <a:ahLst/>
              <a:cxnLst/>
              <a:rect l="l" t="t" r="r" b="b"/>
              <a:pathLst>
                <a:path w="140370" h="95440" extrusionOk="0">
                  <a:moveTo>
                    <a:pt x="0" y="95440"/>
                  </a:moveTo>
                  <a:cubicBezTo>
                    <a:pt x="3136" y="94012"/>
                    <a:pt x="140371" y="17050"/>
                    <a:pt x="140371" y="17050"/>
                  </a:cubicBezTo>
                  <a:lnTo>
                    <a:pt x="34309" y="0"/>
                  </a:lnTo>
                  <a:close/>
                </a:path>
              </a:pathLst>
            </a:custGeom>
            <a:solidFill>
              <a:srgbClr val="D33D3D"/>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7" name="Google Shape;1947;p30"/>
            <p:cNvSpPr/>
            <p:nvPr/>
          </p:nvSpPr>
          <p:spPr>
            <a:xfrm rot="-1801764">
              <a:off x="2958862" y="1416978"/>
              <a:ext cx="1040879" cy="1807000"/>
            </a:xfrm>
            <a:custGeom>
              <a:avLst/>
              <a:gdLst/>
              <a:ahLst/>
              <a:cxnLst/>
              <a:rect l="l" t="t" r="r" b="b"/>
              <a:pathLst>
                <a:path w="1041804" h="1808606" extrusionOk="0">
                  <a:moveTo>
                    <a:pt x="1041805" y="904303"/>
                  </a:moveTo>
                  <a:cubicBezTo>
                    <a:pt x="1041805" y="1403736"/>
                    <a:pt x="808589" y="1808606"/>
                    <a:pt x="520902" y="1808606"/>
                  </a:cubicBezTo>
                  <a:cubicBezTo>
                    <a:pt x="233216" y="1808606"/>
                    <a:pt x="0" y="1403736"/>
                    <a:pt x="0" y="904303"/>
                  </a:cubicBezTo>
                  <a:cubicBezTo>
                    <a:pt x="0" y="404870"/>
                    <a:pt x="233216" y="0"/>
                    <a:pt x="520902" y="0"/>
                  </a:cubicBezTo>
                  <a:cubicBezTo>
                    <a:pt x="808589" y="0"/>
                    <a:pt x="1041805" y="404870"/>
                    <a:pt x="1041805" y="904303"/>
                  </a:cubicBezTo>
                  <a:close/>
                </a:path>
              </a:pathLst>
            </a:custGeom>
            <a:solidFill>
              <a:srgbClr val="F4F4F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8" name="Google Shape;1948;p30"/>
            <p:cNvSpPr/>
            <p:nvPr/>
          </p:nvSpPr>
          <p:spPr>
            <a:xfrm>
              <a:off x="2779183" y="1414991"/>
              <a:ext cx="1401428" cy="1812826"/>
            </a:xfrm>
            <a:custGeom>
              <a:avLst/>
              <a:gdLst/>
              <a:ahLst/>
              <a:cxnLst/>
              <a:rect l="l" t="t" r="r" b="b"/>
              <a:pathLst>
                <a:path w="1401428" h="1812826" extrusionOk="0">
                  <a:moveTo>
                    <a:pt x="700714" y="1717343"/>
                  </a:moveTo>
                  <a:cubicBezTo>
                    <a:pt x="314480" y="1493695"/>
                    <a:pt x="0" y="948104"/>
                    <a:pt x="0" y="500905"/>
                  </a:cubicBezTo>
                  <a:cubicBezTo>
                    <a:pt x="0" y="53706"/>
                    <a:pt x="314385" y="-127745"/>
                    <a:pt x="700714" y="95521"/>
                  </a:cubicBezTo>
                  <a:cubicBezTo>
                    <a:pt x="1087043" y="318787"/>
                    <a:pt x="1401428" y="864760"/>
                    <a:pt x="1401428" y="1311863"/>
                  </a:cubicBezTo>
                  <a:cubicBezTo>
                    <a:pt x="1401428" y="1758967"/>
                    <a:pt x="1087138" y="1940609"/>
                    <a:pt x="700714" y="1717343"/>
                  </a:cubicBezTo>
                  <a:close/>
                  <a:moveTo>
                    <a:pt x="700714" y="240967"/>
                  </a:moveTo>
                  <a:cubicBezTo>
                    <a:pt x="383573" y="57421"/>
                    <a:pt x="125450" y="206678"/>
                    <a:pt x="125450" y="573771"/>
                  </a:cubicBezTo>
                  <a:cubicBezTo>
                    <a:pt x="125450" y="940864"/>
                    <a:pt x="383573" y="1388920"/>
                    <a:pt x="700714" y="1572467"/>
                  </a:cubicBezTo>
                  <a:cubicBezTo>
                    <a:pt x="1017855" y="1756014"/>
                    <a:pt x="1276073" y="1606662"/>
                    <a:pt x="1276073" y="1239568"/>
                  </a:cubicBezTo>
                  <a:cubicBezTo>
                    <a:pt x="1276073" y="872475"/>
                    <a:pt x="1017760" y="424229"/>
                    <a:pt x="700714" y="240682"/>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49" name="Google Shape;1949;p30"/>
            <p:cNvSpPr/>
            <p:nvPr/>
          </p:nvSpPr>
          <p:spPr>
            <a:xfrm>
              <a:off x="3046144" y="1759790"/>
              <a:ext cx="868170" cy="1123263"/>
            </a:xfrm>
            <a:custGeom>
              <a:avLst/>
              <a:gdLst/>
              <a:ahLst/>
              <a:cxnLst/>
              <a:rect l="l" t="t" r="r" b="b"/>
              <a:pathLst>
                <a:path w="868170" h="1123263" extrusionOk="0">
                  <a:moveTo>
                    <a:pt x="433753" y="1063934"/>
                  </a:moveTo>
                  <a:cubicBezTo>
                    <a:pt x="194447" y="925440"/>
                    <a:pt x="0" y="587398"/>
                    <a:pt x="0" y="310411"/>
                  </a:cubicBezTo>
                  <a:cubicBezTo>
                    <a:pt x="0" y="33424"/>
                    <a:pt x="194733" y="-79257"/>
                    <a:pt x="434038" y="59237"/>
                  </a:cubicBezTo>
                  <a:cubicBezTo>
                    <a:pt x="673343" y="197730"/>
                    <a:pt x="868171" y="535487"/>
                    <a:pt x="868171" y="812759"/>
                  </a:cubicBezTo>
                  <a:cubicBezTo>
                    <a:pt x="868171" y="1090032"/>
                    <a:pt x="673153" y="1202523"/>
                    <a:pt x="433753" y="1063934"/>
                  </a:cubicBezTo>
                  <a:close/>
                  <a:moveTo>
                    <a:pt x="433753" y="204398"/>
                  </a:moveTo>
                  <a:cubicBezTo>
                    <a:pt x="263540" y="105909"/>
                    <a:pt x="125070" y="186015"/>
                    <a:pt x="125070" y="382992"/>
                  </a:cubicBezTo>
                  <a:cubicBezTo>
                    <a:pt x="125070" y="579969"/>
                    <a:pt x="263540" y="820380"/>
                    <a:pt x="433753" y="918868"/>
                  </a:cubicBezTo>
                  <a:cubicBezTo>
                    <a:pt x="603966" y="1017356"/>
                    <a:pt x="742436" y="937156"/>
                    <a:pt x="742436" y="740179"/>
                  </a:cubicBezTo>
                  <a:cubicBezTo>
                    <a:pt x="742436" y="543202"/>
                    <a:pt x="603966" y="302886"/>
                    <a:pt x="433753" y="204398"/>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0" name="Google Shape;1950;p30"/>
            <p:cNvSpPr/>
            <p:nvPr/>
          </p:nvSpPr>
          <p:spPr>
            <a:xfrm>
              <a:off x="3308258" y="2099261"/>
              <a:ext cx="343371" cy="444102"/>
            </a:xfrm>
            <a:custGeom>
              <a:avLst/>
              <a:gdLst/>
              <a:ahLst/>
              <a:cxnLst/>
              <a:rect l="l" t="t" r="r" b="b"/>
              <a:pathLst>
                <a:path w="343371" h="444102" extrusionOk="0">
                  <a:moveTo>
                    <a:pt x="171638" y="420806"/>
                  </a:moveTo>
                  <a:cubicBezTo>
                    <a:pt x="76600" y="366037"/>
                    <a:pt x="0" y="232306"/>
                    <a:pt x="0" y="122768"/>
                  </a:cubicBezTo>
                  <a:cubicBezTo>
                    <a:pt x="0" y="13231"/>
                    <a:pt x="76981" y="-31346"/>
                    <a:pt x="171638" y="23423"/>
                  </a:cubicBezTo>
                  <a:cubicBezTo>
                    <a:pt x="266296" y="78191"/>
                    <a:pt x="343372" y="211922"/>
                    <a:pt x="343372" y="321460"/>
                  </a:cubicBezTo>
                  <a:cubicBezTo>
                    <a:pt x="343372" y="430997"/>
                    <a:pt x="266391" y="475289"/>
                    <a:pt x="171638" y="420806"/>
                  </a:cubicBezTo>
                  <a:close/>
                  <a:moveTo>
                    <a:pt x="171638" y="168584"/>
                  </a:moveTo>
                  <a:cubicBezTo>
                    <a:pt x="146168" y="153820"/>
                    <a:pt x="125355" y="165821"/>
                    <a:pt x="125355" y="195349"/>
                  </a:cubicBezTo>
                  <a:cubicBezTo>
                    <a:pt x="127170" y="227962"/>
                    <a:pt x="144353" y="257776"/>
                    <a:pt x="171638" y="275644"/>
                  </a:cubicBezTo>
                  <a:cubicBezTo>
                    <a:pt x="197204" y="290408"/>
                    <a:pt x="217922" y="278407"/>
                    <a:pt x="217922" y="248879"/>
                  </a:cubicBezTo>
                  <a:cubicBezTo>
                    <a:pt x="216145" y="216247"/>
                    <a:pt x="198952" y="186424"/>
                    <a:pt x="171638" y="168584"/>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1" name="Google Shape;1951;p30"/>
            <p:cNvSpPr/>
            <p:nvPr/>
          </p:nvSpPr>
          <p:spPr>
            <a:xfrm>
              <a:off x="2221786" y="2914306"/>
              <a:ext cx="208703" cy="88772"/>
            </a:xfrm>
            <a:custGeom>
              <a:avLst/>
              <a:gdLst/>
              <a:ahLst/>
              <a:cxnLst/>
              <a:rect l="l" t="t" r="r" b="b"/>
              <a:pathLst>
                <a:path w="208703" h="88772" extrusionOk="0">
                  <a:moveTo>
                    <a:pt x="64246" y="87916"/>
                  </a:moveTo>
                  <a:lnTo>
                    <a:pt x="0" y="88773"/>
                  </a:lnTo>
                  <a:lnTo>
                    <a:pt x="208703" y="0"/>
                  </a:lnTo>
                  <a:lnTo>
                    <a:pt x="87720" y="75342"/>
                  </a:lnTo>
                  <a:lnTo>
                    <a:pt x="64246" y="87916"/>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2" name="Google Shape;1952;p30"/>
            <p:cNvSpPr/>
            <p:nvPr/>
          </p:nvSpPr>
          <p:spPr>
            <a:xfrm rot="-1801764">
              <a:off x="2288993" y="2988576"/>
              <a:ext cx="26776" cy="46440"/>
            </a:xfrm>
            <a:custGeom>
              <a:avLst/>
              <a:gdLst/>
              <a:ahLst/>
              <a:cxnLst/>
              <a:rect l="l" t="t" r="r" b="b"/>
              <a:pathLst>
                <a:path w="26800" h="46481" extrusionOk="0">
                  <a:moveTo>
                    <a:pt x="26801" y="23241"/>
                  </a:moveTo>
                  <a:cubicBezTo>
                    <a:pt x="26801" y="36076"/>
                    <a:pt x="20801" y="46482"/>
                    <a:pt x="13400" y="46482"/>
                  </a:cubicBezTo>
                  <a:cubicBezTo>
                    <a:pt x="6000" y="46482"/>
                    <a:pt x="0" y="36076"/>
                    <a:pt x="0" y="23241"/>
                  </a:cubicBezTo>
                  <a:cubicBezTo>
                    <a:pt x="0" y="10405"/>
                    <a:pt x="6000"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3" name="Google Shape;1953;p30"/>
            <p:cNvSpPr/>
            <p:nvPr/>
          </p:nvSpPr>
          <p:spPr>
            <a:xfrm rot="-1801764">
              <a:off x="3469496" y="2304051"/>
              <a:ext cx="26776" cy="46440"/>
            </a:xfrm>
            <a:custGeom>
              <a:avLst/>
              <a:gdLst/>
              <a:ahLst/>
              <a:cxnLst/>
              <a:rect l="l" t="t" r="r" b="b"/>
              <a:pathLst>
                <a:path w="26800" h="46481" extrusionOk="0">
                  <a:moveTo>
                    <a:pt x="26801" y="23241"/>
                  </a:moveTo>
                  <a:cubicBezTo>
                    <a:pt x="26801" y="36077"/>
                    <a:pt x="20801" y="46482"/>
                    <a:pt x="13400" y="46482"/>
                  </a:cubicBezTo>
                  <a:cubicBezTo>
                    <a:pt x="5999" y="46482"/>
                    <a:pt x="0" y="36077"/>
                    <a:pt x="0" y="23241"/>
                  </a:cubicBezTo>
                  <a:cubicBezTo>
                    <a:pt x="0" y="10405"/>
                    <a:pt x="5999" y="0"/>
                    <a:pt x="13400" y="0"/>
                  </a:cubicBezTo>
                  <a:cubicBezTo>
                    <a:pt x="20801" y="0"/>
                    <a:pt x="26801" y="10405"/>
                    <a:pt x="26801" y="23241"/>
                  </a:cubicBez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4" name="Google Shape;1954;p30"/>
            <p:cNvSpPr/>
            <p:nvPr/>
          </p:nvSpPr>
          <p:spPr>
            <a:xfrm>
              <a:off x="2314638" y="2924117"/>
              <a:ext cx="167836" cy="171354"/>
            </a:xfrm>
            <a:custGeom>
              <a:avLst/>
              <a:gdLst/>
              <a:ahLst/>
              <a:cxnLst/>
              <a:rect l="l" t="t" r="r" b="b"/>
              <a:pathLst>
                <a:path w="167836" h="171354" extrusionOk="0">
                  <a:moveTo>
                    <a:pt x="15301" y="171355"/>
                  </a:moveTo>
                  <a:lnTo>
                    <a:pt x="0" y="107251"/>
                  </a:lnTo>
                  <a:lnTo>
                    <a:pt x="167837" y="0"/>
                  </a:lnTo>
                  <a:lnTo>
                    <a:pt x="160519" y="15145"/>
                  </a:lnTo>
                  <a:lnTo>
                    <a:pt x="15301" y="171355"/>
                  </a:lnTo>
                  <a:close/>
                </a:path>
              </a:pathLst>
            </a:custGeom>
            <a:solidFill>
              <a:srgbClr val="2B303F"/>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1955" name="Google Shape;1955;p30"/>
            <p:cNvSpPr/>
            <p:nvPr/>
          </p:nvSpPr>
          <p:spPr>
            <a:xfrm>
              <a:off x="2290498" y="2306802"/>
              <a:ext cx="1203749" cy="724947"/>
            </a:xfrm>
            <a:custGeom>
              <a:avLst/>
              <a:gdLst/>
              <a:ahLst/>
              <a:cxnLst/>
              <a:rect l="l" t="t" r="r" b="b"/>
              <a:pathLst>
                <a:path w="1203749" h="724947" extrusionOk="0">
                  <a:moveTo>
                    <a:pt x="23855" y="724948"/>
                  </a:moveTo>
                  <a:cubicBezTo>
                    <a:pt x="25280" y="723709"/>
                    <a:pt x="1203750" y="40958"/>
                    <a:pt x="1203750" y="40958"/>
                  </a:cubicBezTo>
                  <a:lnTo>
                    <a:pt x="1182081" y="0"/>
                  </a:lnTo>
                  <a:lnTo>
                    <a:pt x="0" y="685800"/>
                  </a:lnTo>
                  <a:close/>
                </a:path>
              </a:pathLst>
            </a:custGeom>
            <a:solidFill>
              <a:srgbClr val="E8A30A"/>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cxnSp>
        <p:nvCxnSpPr>
          <p:cNvPr id="1956" name="Google Shape;1956;p30"/>
          <p:cNvCxnSpPr/>
          <p:nvPr/>
        </p:nvCxnSpPr>
        <p:spPr>
          <a:xfrm>
            <a:off x="609600" y="1432932"/>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7" name="Google Shape;1957;p30"/>
          <p:cNvCxnSpPr/>
          <p:nvPr/>
        </p:nvCxnSpPr>
        <p:spPr>
          <a:xfrm>
            <a:off x="609600" y="2378908"/>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8" name="Google Shape;1958;p30"/>
          <p:cNvCxnSpPr/>
          <p:nvPr/>
        </p:nvCxnSpPr>
        <p:spPr>
          <a:xfrm>
            <a:off x="609600" y="3324884"/>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59" name="Google Shape;1959;p30"/>
          <p:cNvCxnSpPr/>
          <p:nvPr/>
        </p:nvCxnSpPr>
        <p:spPr>
          <a:xfrm>
            <a:off x="609600" y="4270861"/>
            <a:ext cx="7264000" cy="0"/>
          </a:xfrm>
          <a:prstGeom prst="straightConnector1">
            <a:avLst/>
          </a:prstGeom>
          <a:noFill/>
          <a:ln w="9525" cap="flat" cmpd="sng">
            <a:solidFill>
              <a:schemeClr val="lt2"/>
            </a:solidFill>
            <a:prstDash val="solid"/>
            <a:round/>
            <a:headEnd type="none" w="med" len="med"/>
            <a:tailEnd type="none" w="med" len="med"/>
          </a:ln>
        </p:spPr>
      </p:cxnSp>
      <p:cxnSp>
        <p:nvCxnSpPr>
          <p:cNvPr id="1960" name="Google Shape;1960;p30"/>
          <p:cNvCxnSpPr/>
          <p:nvPr/>
        </p:nvCxnSpPr>
        <p:spPr>
          <a:xfrm>
            <a:off x="609600" y="5246035"/>
            <a:ext cx="7264000" cy="0"/>
          </a:xfrm>
          <a:prstGeom prst="straightConnector1">
            <a:avLst/>
          </a:prstGeom>
          <a:noFill/>
          <a:ln w="9525" cap="flat" cmpd="sng">
            <a:solidFill>
              <a:schemeClr val="lt2"/>
            </a:solidFill>
            <a:prstDash val="solid"/>
            <a:round/>
            <a:headEnd type="none" w="med" len="med"/>
            <a:tailEnd type="none" w="med" len="med"/>
          </a:ln>
        </p:spPr>
      </p:cxnSp>
      <p:sp>
        <p:nvSpPr>
          <p:cNvPr id="1961" name="Google Shape;1961;p30"/>
          <p:cNvSpPr txBox="1"/>
          <p:nvPr/>
        </p:nvSpPr>
        <p:spPr>
          <a:xfrm>
            <a:off x="609600" y="1221267"/>
            <a:ext cx="412400" cy="4040400"/>
          </a:xfrm>
          <a:prstGeom prst="rect">
            <a:avLst/>
          </a:prstGeom>
          <a:noFill/>
          <a:ln>
            <a:noFill/>
          </a:ln>
        </p:spPr>
        <p:txBody>
          <a:bodyPr spcFirstLastPara="1" wrap="square" lIns="0" tIns="0" rIns="0" bIns="0" anchor="t" anchorCtr="0">
            <a:noAutofit/>
          </a:bodyPr>
          <a:lstStyle/>
          <a:p>
            <a:pPr algn="r"/>
            <a:r>
              <a:rPr lang="en" sz="1333" dirty="0">
                <a:solidFill>
                  <a:schemeClr val="dk2"/>
                </a:solidFill>
                <a:latin typeface="Barlow"/>
                <a:ea typeface="Barlow"/>
                <a:cs typeface="Barlow"/>
                <a:sym typeface="Barlow"/>
              </a:rPr>
              <a:t>4000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3000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2000</a:t>
            </a:r>
            <a:endParaRPr sz="1333" dirty="0">
              <a:solidFill>
                <a:schemeClr val="dk2"/>
              </a:solidFill>
              <a:latin typeface="Barlow"/>
              <a:ea typeface="Barlow"/>
              <a:cs typeface="Barlow"/>
              <a:sym typeface="Barlow"/>
            </a:endParaRPr>
          </a:p>
          <a:p>
            <a:pPr algn="r">
              <a:spcBef>
                <a:spcPts val="5867"/>
              </a:spcBef>
            </a:pPr>
            <a:r>
              <a:rPr lang="en" sz="1333" dirty="0">
                <a:solidFill>
                  <a:schemeClr val="dk2"/>
                </a:solidFill>
                <a:latin typeface="Barlow"/>
                <a:ea typeface="Barlow"/>
                <a:cs typeface="Barlow"/>
                <a:sym typeface="Barlow"/>
              </a:rPr>
              <a:t>1000</a:t>
            </a:r>
            <a:endParaRPr sz="1333" dirty="0">
              <a:solidFill>
                <a:schemeClr val="dk2"/>
              </a:solidFill>
              <a:latin typeface="Barlow"/>
              <a:ea typeface="Barlow"/>
              <a:cs typeface="Barlow"/>
              <a:sym typeface="Barlow"/>
            </a:endParaRPr>
          </a:p>
          <a:p>
            <a:pPr algn="r">
              <a:spcBef>
                <a:spcPts val="5867"/>
              </a:spcBef>
              <a:spcAft>
                <a:spcPts val="5867"/>
              </a:spcAft>
            </a:pPr>
            <a:r>
              <a:rPr lang="en" sz="1333" dirty="0">
                <a:solidFill>
                  <a:schemeClr val="dk2"/>
                </a:solidFill>
                <a:latin typeface="Barlow"/>
                <a:ea typeface="Barlow"/>
                <a:cs typeface="Barlow"/>
                <a:sym typeface="Barlow"/>
              </a:rPr>
              <a:t>0</a:t>
            </a:r>
            <a:endParaRPr sz="1333" dirty="0">
              <a:solidFill>
                <a:schemeClr val="dk2"/>
              </a:solidFill>
              <a:latin typeface="Barlow"/>
              <a:ea typeface="Barlow"/>
              <a:cs typeface="Barlow"/>
              <a:sym typeface="Barlow"/>
            </a:endParaRPr>
          </a:p>
        </p:txBody>
      </p:sp>
      <p:sp>
        <p:nvSpPr>
          <p:cNvPr id="1962" name="Google Shape;1962;p30"/>
          <p:cNvSpPr/>
          <p:nvPr/>
        </p:nvSpPr>
        <p:spPr>
          <a:xfrm>
            <a:off x="1232027" y="3174581"/>
            <a:ext cx="234400" cy="20716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3" name="Google Shape;1963;p30"/>
          <p:cNvSpPr/>
          <p:nvPr/>
        </p:nvSpPr>
        <p:spPr>
          <a:xfrm>
            <a:off x="1547357" y="2649164"/>
            <a:ext cx="234400" cy="2597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4" name="Google Shape;1964;p30"/>
          <p:cNvSpPr/>
          <p:nvPr/>
        </p:nvSpPr>
        <p:spPr>
          <a:xfrm>
            <a:off x="1862689" y="3324884"/>
            <a:ext cx="234400" cy="19216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5" name="Google Shape;1965;p30"/>
          <p:cNvSpPr/>
          <p:nvPr/>
        </p:nvSpPr>
        <p:spPr>
          <a:xfrm>
            <a:off x="2991093" y="3592968"/>
            <a:ext cx="234400" cy="1653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6" name="Google Shape;1966;p30"/>
          <p:cNvSpPr/>
          <p:nvPr/>
        </p:nvSpPr>
        <p:spPr>
          <a:xfrm>
            <a:off x="3306424" y="2795124"/>
            <a:ext cx="234400" cy="24512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67" name="Google Shape;1967;p30"/>
          <p:cNvSpPr/>
          <p:nvPr/>
        </p:nvSpPr>
        <p:spPr>
          <a:xfrm>
            <a:off x="3621756" y="1638697"/>
            <a:ext cx="234400" cy="36080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68" name="Google Shape;1968;p30"/>
          <p:cNvSpPr/>
          <p:nvPr/>
        </p:nvSpPr>
        <p:spPr>
          <a:xfrm>
            <a:off x="4750160" y="2853491"/>
            <a:ext cx="234400" cy="23928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69" name="Google Shape;1969;p30"/>
          <p:cNvSpPr/>
          <p:nvPr/>
        </p:nvSpPr>
        <p:spPr>
          <a:xfrm>
            <a:off x="5065491" y="1432767"/>
            <a:ext cx="234400" cy="3813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0" name="Google Shape;1970;p30"/>
          <p:cNvSpPr/>
          <p:nvPr/>
        </p:nvSpPr>
        <p:spPr>
          <a:xfrm>
            <a:off x="5380823" y="3096748"/>
            <a:ext cx="234400" cy="2149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971" name="Google Shape;1971;p30"/>
          <p:cNvSpPr/>
          <p:nvPr/>
        </p:nvSpPr>
        <p:spPr>
          <a:xfrm>
            <a:off x="6509227" y="3670800"/>
            <a:ext cx="234400" cy="1575200"/>
          </a:xfrm>
          <a:prstGeom prst="rect">
            <a:avLst/>
          </a:prstGeom>
          <a:solidFill>
            <a:schemeClr val="accent1"/>
          </a:solidFill>
          <a:ln>
            <a:noFill/>
          </a:ln>
        </p:spPr>
        <p:txBody>
          <a:bodyPr spcFirstLastPara="1" wrap="square" lIns="121900" tIns="121900" rIns="121900" bIns="121900" anchor="ctr" anchorCtr="0">
            <a:noAutofit/>
          </a:bodyPr>
          <a:lstStyle/>
          <a:p>
            <a:endParaRPr sz="2400"/>
          </a:p>
        </p:txBody>
      </p:sp>
      <p:sp>
        <p:nvSpPr>
          <p:cNvPr id="1972" name="Google Shape;1972;p30"/>
          <p:cNvSpPr/>
          <p:nvPr/>
        </p:nvSpPr>
        <p:spPr>
          <a:xfrm>
            <a:off x="6824557" y="1724824"/>
            <a:ext cx="234400" cy="3521600"/>
          </a:xfrm>
          <a:prstGeom prst="rect">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973" name="Google Shape;1973;p30"/>
          <p:cNvSpPr/>
          <p:nvPr/>
        </p:nvSpPr>
        <p:spPr>
          <a:xfrm>
            <a:off x="7139889" y="2143211"/>
            <a:ext cx="234400" cy="3103200"/>
          </a:xfrm>
          <a:prstGeom prst="rect">
            <a:avLst/>
          </a:prstGeom>
          <a:solidFill>
            <a:schemeClr val="accent3"/>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3645784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55D8FDA-C7FE-C2DD-CAD4-AA553D0BC72A}"/>
              </a:ext>
            </a:extLst>
          </p:cNvPr>
          <p:cNvSpPr>
            <a:spLocks noGrp="1"/>
          </p:cNvSpPr>
          <p:nvPr>
            <p:ph type="title"/>
          </p:nvPr>
        </p:nvSpPr>
        <p:spPr>
          <a:xfrm>
            <a:off x="767857" y="1341120"/>
            <a:ext cx="3031852" cy="720389"/>
          </a:xfrm>
        </p:spPr>
        <p:txBody>
          <a:bodyPr anchor="b">
            <a:normAutofit/>
          </a:bodyPr>
          <a:lstStyle/>
          <a:p>
            <a:pPr>
              <a:lnSpc>
                <a:spcPct val="90000"/>
              </a:lnSpc>
            </a:pPr>
            <a:r>
              <a:rPr lang="en-US" sz="1900" dirty="0"/>
              <a:t>correlation between different variables</a:t>
            </a:r>
          </a:p>
        </p:txBody>
      </p:sp>
      <p:pic>
        <p:nvPicPr>
          <p:cNvPr id="13" name="Content Placeholder 12" descr="A screenshot of a computer&#10;&#10;Description automatically generated">
            <a:extLst>
              <a:ext uri="{FF2B5EF4-FFF2-40B4-BE49-F238E27FC236}">
                <a16:creationId xmlns:a16="http://schemas.microsoft.com/office/drawing/2014/main" id="{A0BFF9A5-5F1C-AEDB-DE39-673ABE2DFCAA}"/>
              </a:ext>
            </a:extLst>
          </p:cNvPr>
          <p:cNvPicPr>
            <a:picLocks noGrp="1" noChangeAspect="1"/>
          </p:cNvPicPr>
          <p:nvPr>
            <p:ph idx="1"/>
          </p:nvPr>
        </p:nvPicPr>
        <p:blipFill>
          <a:blip r:embed="rId2"/>
          <a:stretch>
            <a:fillRect/>
          </a:stretch>
        </p:blipFill>
        <p:spPr>
          <a:xfrm>
            <a:off x="5124963" y="933450"/>
            <a:ext cx="4541760" cy="4658216"/>
          </a:xfrm>
          <a:noFill/>
        </p:spPr>
      </p:pic>
      <p:sp>
        <p:nvSpPr>
          <p:cNvPr id="23" name="Text Placeholder 3">
            <a:extLst>
              <a:ext uri="{FF2B5EF4-FFF2-40B4-BE49-F238E27FC236}">
                <a16:creationId xmlns:a16="http://schemas.microsoft.com/office/drawing/2014/main" id="{3C8E00D0-4338-30E4-21E3-54F2EB6FE143}"/>
              </a:ext>
            </a:extLst>
          </p:cNvPr>
          <p:cNvSpPr>
            <a:spLocks noGrp="1"/>
          </p:cNvSpPr>
          <p:nvPr>
            <p:ph type="body" sz="half" idx="2"/>
          </p:nvPr>
        </p:nvSpPr>
        <p:spPr>
          <a:xfrm>
            <a:off x="767857" y="2836654"/>
            <a:ext cx="3031852" cy="3001392"/>
          </a:xfrm>
        </p:spPr>
        <p:txBody>
          <a:bodyPr/>
          <a:lstStyle/>
          <a:p>
            <a:pPr marL="285750" indent="-285750">
              <a:buFont typeface="Arial" panose="020B0604020202020204" pitchFamily="34" charset="0"/>
              <a:buChar char="•"/>
            </a:pPr>
            <a:r>
              <a:rPr lang="en-US" dirty="0"/>
              <a:t>The reduced and the visits are highly corelated.</a:t>
            </a:r>
          </a:p>
          <a:p>
            <a:pPr marL="285750" indent="-285750">
              <a:buFont typeface="Arial" panose="020B0604020202020204" pitchFamily="34" charset="0"/>
              <a:buChar char="•"/>
            </a:pPr>
            <a:r>
              <a:rPr lang="en-US" dirty="0"/>
              <a:t>The illness and the health are highly corelated.</a:t>
            </a:r>
          </a:p>
        </p:txBody>
      </p:sp>
      <p:sp>
        <p:nvSpPr>
          <p:cNvPr id="3" name="Slide Number Placeholder 2" hidden="1">
            <a:extLst>
              <a:ext uri="{FF2B5EF4-FFF2-40B4-BE49-F238E27FC236}">
                <a16:creationId xmlns:a16="http://schemas.microsoft.com/office/drawing/2014/main" id="{5617F6A3-5E7A-4DBD-AC99-E3DFF28C339E}"/>
              </a:ext>
            </a:extLst>
          </p:cNvPr>
          <p:cNvSpPr>
            <a:spLocks noGrp="1"/>
          </p:cNvSpPr>
          <p:nvPr>
            <p:ph type="sldNum" idx="4294967295"/>
          </p:nvPr>
        </p:nvSpPr>
        <p:spPr>
          <a:xfrm>
            <a:off x="11532033" y="6182333"/>
            <a:ext cx="609200" cy="624800"/>
          </a:xfrm>
        </p:spPr>
        <p:txBody>
          <a:bodyPr/>
          <a:lstStyle/>
          <a:p>
            <a:pPr>
              <a:spcAft>
                <a:spcPts val="600"/>
              </a:spcAft>
            </a:pPr>
            <a:fld id="{00000000-1234-1234-1234-123412341234}" type="slidenum">
              <a:rPr lang="en" smtClean="0"/>
              <a:pPr>
                <a:spcAft>
                  <a:spcPts val="600"/>
                </a:spcAft>
              </a:pPr>
              <a:t>23</a:t>
            </a:fld>
            <a:endParaRPr lang="en"/>
          </a:p>
        </p:txBody>
      </p:sp>
    </p:spTree>
    <p:extLst>
      <p:ext uri="{BB962C8B-B14F-4D97-AF65-F5344CB8AC3E}">
        <p14:creationId xmlns:p14="http://schemas.microsoft.com/office/powerpoint/2010/main" val="1313908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17E6-0DC0-5F1E-7039-0D92A2A9FE27}"/>
              </a:ext>
            </a:extLst>
          </p:cNvPr>
          <p:cNvSpPr>
            <a:spLocks noGrp="1"/>
          </p:cNvSpPr>
          <p:nvPr>
            <p:ph type="title"/>
          </p:nvPr>
        </p:nvSpPr>
        <p:spPr>
          <a:xfrm>
            <a:off x="767857" y="933450"/>
            <a:ext cx="3031852" cy="1722419"/>
          </a:xfrm>
        </p:spPr>
        <p:txBody>
          <a:bodyPr anchor="b">
            <a:normAutofit/>
          </a:bodyPr>
          <a:lstStyle/>
          <a:p>
            <a:pPr>
              <a:lnSpc>
                <a:spcPct val="90000"/>
              </a:lnSpc>
            </a:pPr>
            <a:r>
              <a:rPr lang="en-US" sz="2200" dirty="0" err="1"/>
              <a:t>AnAlyZe</a:t>
            </a:r>
            <a:r>
              <a:rPr lang="en-US" sz="2200" dirty="0"/>
              <a:t> how the income of a patient affects the no of visits to the hospital</a:t>
            </a:r>
          </a:p>
        </p:txBody>
      </p:sp>
      <p:pic>
        <p:nvPicPr>
          <p:cNvPr id="6" name="Content Placeholder 5" descr="A white and blue dot pattern&#10;&#10;Description automatically generated">
            <a:extLst>
              <a:ext uri="{FF2B5EF4-FFF2-40B4-BE49-F238E27FC236}">
                <a16:creationId xmlns:a16="http://schemas.microsoft.com/office/drawing/2014/main" id="{769643D7-38EB-7A2B-F504-9C4A794ACC09}"/>
              </a:ext>
            </a:extLst>
          </p:cNvPr>
          <p:cNvPicPr>
            <a:picLocks noGrp="1" noChangeAspect="1"/>
          </p:cNvPicPr>
          <p:nvPr>
            <p:ph idx="1"/>
          </p:nvPr>
        </p:nvPicPr>
        <p:blipFill>
          <a:blip r:embed="rId2"/>
          <a:stretch>
            <a:fillRect/>
          </a:stretch>
        </p:blipFill>
        <p:spPr>
          <a:xfrm>
            <a:off x="4813277" y="1099344"/>
            <a:ext cx="4738417" cy="4659312"/>
          </a:xfrm>
          <a:noFill/>
        </p:spPr>
      </p:pic>
      <p:sp>
        <p:nvSpPr>
          <p:cNvPr id="11" name="Text Placeholder 3">
            <a:extLst>
              <a:ext uri="{FF2B5EF4-FFF2-40B4-BE49-F238E27FC236}">
                <a16:creationId xmlns:a16="http://schemas.microsoft.com/office/drawing/2014/main" id="{296E0F6D-BA3B-3FCD-ABCF-6BEC631F45A8}"/>
              </a:ext>
            </a:extLst>
          </p:cNvPr>
          <p:cNvSpPr>
            <a:spLocks noGrp="1"/>
          </p:cNvSpPr>
          <p:nvPr>
            <p:ph type="body" sz="half" idx="2"/>
          </p:nvPr>
        </p:nvSpPr>
        <p:spPr>
          <a:xfrm>
            <a:off x="767857" y="2836654"/>
            <a:ext cx="3031852" cy="3001392"/>
          </a:xfrm>
        </p:spPr>
        <p:txBody>
          <a:bodyPr/>
          <a:lstStyle/>
          <a:p>
            <a:endParaRPr lang="en-US" dirty="0"/>
          </a:p>
        </p:txBody>
      </p:sp>
    </p:spTree>
    <p:extLst>
      <p:ext uri="{BB962C8B-B14F-4D97-AF65-F5344CB8AC3E}">
        <p14:creationId xmlns:p14="http://schemas.microsoft.com/office/powerpoint/2010/main" val="3191281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609600" y="807467"/>
            <a:ext cx="7521200" cy="434593"/>
          </a:xfrm>
        </p:spPr>
        <p:txBody>
          <a:bodyPr wrap="square" anchor="t">
            <a:normAutofit/>
          </a:bodyPr>
          <a:lstStyle/>
          <a:p>
            <a:r>
              <a:rPr lang="en-GB" dirty="0"/>
              <a:t>Results</a:t>
            </a:r>
            <a:endParaRPr lang="en-US" dirty="0"/>
          </a:p>
        </p:txBody>
      </p:sp>
      <p:sp>
        <p:nvSpPr>
          <p:cNvPr id="7" name="Text Placeholder 2">
            <a:extLst>
              <a:ext uri="{FF2B5EF4-FFF2-40B4-BE49-F238E27FC236}">
                <a16:creationId xmlns:a16="http://schemas.microsoft.com/office/drawing/2014/main" id="{F882F09F-2563-C8ED-55A8-39EFC8D6646D}"/>
              </a:ext>
            </a:extLst>
          </p:cNvPr>
          <p:cNvSpPr>
            <a:spLocks noGrp="1"/>
          </p:cNvSpPr>
          <p:nvPr>
            <p:ph type="body" idx="1"/>
          </p:nvPr>
        </p:nvSpPr>
        <p:spPr>
          <a:xfrm>
            <a:off x="609600" y="1470660"/>
            <a:ext cx="9753600" cy="4711540"/>
          </a:xfrm>
        </p:spPr>
        <p:txBody>
          <a:bodyPr/>
          <a:lstStyle/>
          <a:p>
            <a:pPr marL="152396" indent="0" algn="l">
              <a:buNone/>
            </a:pPr>
            <a:r>
              <a:rPr lang="en-US" sz="1200" b="1" i="0" dirty="0">
                <a:solidFill>
                  <a:schemeClr val="tx1"/>
                </a:solidFill>
                <a:effectLst/>
                <a:latin typeface="Times New Roman" panose="02020603050405020304" pitchFamily="18" charset="0"/>
                <a:cs typeface="Times New Roman" panose="02020603050405020304" pitchFamily="18" charset="0"/>
              </a:rPr>
              <a:t>Gender Distribution:</a:t>
            </a: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The dataset contains more female records (2702) than male records (2488).</a:t>
            </a:r>
          </a:p>
          <a:p>
            <a:pPr marL="152396" indent="0" algn="l">
              <a:buNone/>
            </a:pPr>
            <a:r>
              <a:rPr lang="en-US" sz="1200" b="1" i="0" dirty="0">
                <a:solidFill>
                  <a:schemeClr val="tx1"/>
                </a:solidFill>
                <a:effectLst/>
                <a:latin typeface="Times New Roman" panose="02020603050405020304" pitchFamily="18" charset="0"/>
                <a:cs typeface="Times New Roman" panose="02020603050405020304" pitchFamily="18" charset="0"/>
              </a:rPr>
              <a:t>Illness Distribution</a:t>
            </a:r>
            <a:r>
              <a:rPr lang="en-US" sz="1200" b="0" i="0" dirty="0">
                <a:solidFill>
                  <a:schemeClr val="tx1"/>
                </a:solidFill>
                <a:effectLst/>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The most common illness level is 1, followed by 0 and 2.</a:t>
            </a:r>
          </a:p>
          <a:p>
            <a:pPr>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There are also records with illness levels 3, 4, and 5, but they are less frequent.</a:t>
            </a:r>
          </a:p>
          <a:p>
            <a:pPr marL="152396" indent="0" algn="l">
              <a:buNone/>
            </a:pPr>
            <a:r>
              <a:rPr lang="en-US" sz="1200" b="1" i="0" dirty="0">
                <a:solidFill>
                  <a:schemeClr val="tx1"/>
                </a:solidFill>
                <a:effectLst/>
                <a:latin typeface="Times New Roman" panose="02020603050405020304" pitchFamily="18" charset="0"/>
                <a:cs typeface="Times New Roman" panose="02020603050405020304" pitchFamily="18" charset="0"/>
              </a:rPr>
              <a:t>Reduced Days of Activity:</a:t>
            </a: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The dataset contains information about the number of reduced days of activity due to illness, ranging from 0 to 14.</a:t>
            </a: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The majority of patients have 0 reduced days of activity, followed by 1 and 2 </a:t>
            </a:r>
            <a:r>
              <a:rPr lang="en-US" sz="1200" b="0" i="0">
                <a:solidFill>
                  <a:schemeClr val="tx1"/>
                </a:solidFill>
                <a:effectLst/>
                <a:latin typeface="Times New Roman" panose="02020603050405020304" pitchFamily="18" charset="0"/>
                <a:cs typeface="Times New Roman" panose="02020603050405020304" pitchFamily="18" charset="0"/>
              </a:rPr>
              <a:t>days.</a:t>
            </a:r>
          </a:p>
          <a:p>
            <a:pPr marL="152396" indent="0" algn="l">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52396" indent="0">
              <a:buNone/>
            </a:pP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152396" indent="0">
              <a:buNone/>
            </a:pPr>
            <a:endParaRPr lang="en-US" sz="1200" dirty="0">
              <a:solidFill>
                <a:schemeClr val="tx1"/>
              </a:solidFill>
            </a:endParaRPr>
          </a:p>
        </p:txBody>
      </p:sp>
    </p:spTree>
    <p:extLst>
      <p:ext uri="{BB962C8B-B14F-4D97-AF65-F5344CB8AC3E}">
        <p14:creationId xmlns:p14="http://schemas.microsoft.com/office/powerpoint/2010/main" val="3319627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581191" y="493812"/>
            <a:ext cx="11029616" cy="457164"/>
          </a:xfrm>
        </p:spPr>
        <p:txBody>
          <a:bodyPr anchor="t">
            <a:normAutofit fontScale="90000"/>
          </a:bodyPr>
          <a:lstStyle/>
          <a:p>
            <a:r>
              <a:rPr lang="en-GB" dirty="0"/>
              <a:t>links</a:t>
            </a:r>
            <a:endParaRPr lang="en-US" dirty="0"/>
          </a:p>
        </p:txBody>
      </p:sp>
    </p:spTree>
    <p:extLst>
      <p:ext uri="{BB962C8B-B14F-4D97-AF65-F5344CB8AC3E}">
        <p14:creationId xmlns:p14="http://schemas.microsoft.com/office/powerpoint/2010/main" val="95858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6" y="1216290"/>
            <a:ext cx="3031852" cy="892383"/>
          </a:xfrm>
        </p:spPr>
        <p:txBody>
          <a:bodyPr vert="horz" lIns="91440" tIns="45720" rIns="91440" bIns="45720" rtlCol="0" anchor="b">
            <a:normAutofit/>
          </a:bodyPr>
          <a:lstStyle/>
          <a:p>
            <a:pPr algn="ctr"/>
            <a:r>
              <a:rPr lang="en-US" b="0" kern="1200" cap="all">
                <a:latin typeface="+mj-lt"/>
                <a:ea typeface="+mj-ea"/>
                <a:cs typeface="+mj-cs"/>
              </a:rPr>
              <a:t>AGENDA</a:t>
            </a:r>
            <a:endParaRPr lang="en-US" b="0" kern="1200" cap="all" dirty="0">
              <a:latin typeface="+mj-lt"/>
              <a:ea typeface="+mj-ea"/>
              <a:cs typeface="+mj-cs"/>
            </a:endParaRPr>
          </a:p>
        </p:txBody>
      </p:sp>
      <p:sp>
        <p:nvSpPr>
          <p:cNvPr id="5" name="TextBox 4">
            <a:extLst>
              <a:ext uri="{FF2B5EF4-FFF2-40B4-BE49-F238E27FC236}">
                <a16:creationId xmlns:a16="http://schemas.microsoft.com/office/drawing/2014/main" id="{C1C3EF8F-B7CE-08F7-7EC4-2A2EF9D66C05}"/>
              </a:ext>
            </a:extLst>
          </p:cNvPr>
          <p:cNvSpPr txBox="1"/>
          <p:nvPr/>
        </p:nvSpPr>
        <p:spPr>
          <a:xfrm>
            <a:off x="4273420" y="634482"/>
            <a:ext cx="7389845" cy="5775649"/>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pPr>
            <a:endParaRPr lang="en-US" sz="1200" dirty="0">
              <a:solidFill>
                <a:schemeClr val="tx2"/>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B9EDBCD-1C5B-CF26-D671-8E8F6233E96E}"/>
              </a:ext>
            </a:extLst>
          </p:cNvPr>
          <p:cNvSpPr txBox="1"/>
          <p:nvPr/>
        </p:nvSpPr>
        <p:spPr>
          <a:xfrm>
            <a:off x="4453127" y="1216290"/>
            <a:ext cx="7283289" cy="4612032"/>
          </a:xfrm>
          <a:prstGeom prst="rect">
            <a:avLst/>
          </a:prstGeom>
          <a:noFill/>
        </p:spPr>
        <p:txBody>
          <a:bodyPr wrap="square">
            <a:spAutoFit/>
          </a:bodyPr>
          <a:lstStyle/>
          <a:p>
            <a:pPr algn="just">
              <a:lnSpc>
                <a:spcPct val="150000"/>
              </a:lnSpc>
            </a:pPr>
            <a:r>
              <a:rPr lang="en-US"/>
              <a:t>The agenda of analyzing doctor visit data is to gain valuable insights and patterns related to patients' health and healthcare utilization. By exploring the dataset, we aim to understand factors like age, gender, income, and illness severity, and their impact on the frequency of doctor visits. Additionally, we seek to identify correlations between health conditions and reduced activity days. This analysis helps healthcare professionals and policymakers make informed decisions, optimize healthcare services, and provide targeted interventions to improve patient outcomes. Through data-driven approaches, we can enhance patient care, resource allocation, and preventive measures, ultimately promoting better healthcare management and overall well-being in the population.</a:t>
            </a:r>
            <a:endParaRPr lang="en-US" dirty="0"/>
          </a:p>
        </p:txBody>
      </p:sp>
      <p:pic>
        <p:nvPicPr>
          <p:cNvPr id="6" name="Picture 5" descr="A person standing in front of a whiteboard with a graph&#10;&#10;Description automatically generated">
            <a:extLst>
              <a:ext uri="{FF2B5EF4-FFF2-40B4-BE49-F238E27FC236}">
                <a16:creationId xmlns:a16="http://schemas.microsoft.com/office/drawing/2014/main" id="{6329CAFA-F6D1-DB61-D05F-1CF7F5313AF1}"/>
              </a:ext>
            </a:extLst>
          </p:cNvPr>
          <p:cNvPicPr>
            <a:picLocks noChangeAspect="1"/>
          </p:cNvPicPr>
          <p:nvPr/>
        </p:nvPicPr>
        <p:blipFill>
          <a:blip r:embed="rId2"/>
          <a:stretch>
            <a:fillRect/>
          </a:stretch>
        </p:blipFill>
        <p:spPr>
          <a:xfrm>
            <a:off x="1194227" y="2360771"/>
            <a:ext cx="2179109" cy="3467551"/>
          </a:xfrm>
          <a:prstGeom prst="rect">
            <a:avLst/>
          </a:prstGeom>
        </p:spPr>
      </p:pic>
    </p:spTree>
    <p:extLst>
      <p:ext uri="{BB962C8B-B14F-4D97-AF65-F5344CB8AC3E}">
        <p14:creationId xmlns:p14="http://schemas.microsoft.com/office/powerpoint/2010/main" val="211682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t">
            <a:normAutofit/>
          </a:bodyPr>
          <a:lstStyle/>
          <a:p>
            <a:r>
              <a:rPr lang="en-US" b="0" kern="1200" cap="all" dirty="0">
                <a:latin typeface="+mj-lt"/>
                <a:ea typeface="+mj-ea"/>
                <a:cs typeface="+mj-cs"/>
              </a:rPr>
              <a:t>PROJECT  OVERVIEW</a:t>
            </a:r>
          </a:p>
        </p:txBody>
      </p:sp>
      <p:sp>
        <p:nvSpPr>
          <p:cNvPr id="5" name="TextBox 4">
            <a:extLst>
              <a:ext uri="{FF2B5EF4-FFF2-40B4-BE49-F238E27FC236}">
                <a16:creationId xmlns:a16="http://schemas.microsoft.com/office/drawing/2014/main" id="{90123D6F-DF8C-FB79-12BD-7781AEB7D008}"/>
              </a:ext>
            </a:extLst>
          </p:cNvPr>
          <p:cNvSpPr txBox="1"/>
          <p:nvPr/>
        </p:nvSpPr>
        <p:spPr>
          <a:xfrm>
            <a:off x="767857" y="1638789"/>
            <a:ext cx="3031852" cy="3001392"/>
          </a:xfrm>
          <a:prstGeom prst="rect">
            <a:avLst/>
          </a:prstGeom>
        </p:spPr>
        <p:txBody>
          <a:bodyPr vert="horz" lIns="91440" tIns="45720" rIns="91440" bIns="45720" rtlCol="0" anchor="t">
            <a:normAutofit/>
          </a:bodyPr>
          <a:lstStyle/>
          <a:p>
            <a:pPr defTabSz="457200">
              <a:lnSpc>
                <a:spcPct val="110000"/>
              </a:lnSpc>
              <a:spcBef>
                <a:spcPct val="20000"/>
              </a:spcBef>
              <a:spcAft>
                <a:spcPts val="600"/>
              </a:spcAft>
              <a:buClr>
                <a:schemeClr val="accent1"/>
              </a:buClr>
              <a:buSzPct val="92000"/>
            </a:pPr>
            <a:endParaRPr lang="en-US" sz="1400" kern="1200" dirty="0">
              <a:solidFill>
                <a:srgbClr val="FFFFFF"/>
              </a:solidFill>
              <a:latin typeface="+mn-lt"/>
              <a:ea typeface="+mn-ea"/>
              <a:cs typeface="+mn-cs"/>
            </a:endParaRPr>
          </a:p>
        </p:txBody>
      </p:sp>
      <p:graphicFrame>
        <p:nvGraphicFramePr>
          <p:cNvPr id="11" name="Content Placeholder 2">
            <a:extLst>
              <a:ext uri="{FF2B5EF4-FFF2-40B4-BE49-F238E27FC236}">
                <a16:creationId xmlns:a16="http://schemas.microsoft.com/office/drawing/2014/main" id="{BFC7E3AB-99F6-E3EC-31E5-F67952BC64B2}"/>
              </a:ext>
            </a:extLst>
          </p:cNvPr>
          <p:cNvGraphicFramePr>
            <a:graphicFrameLocks noGrp="1"/>
          </p:cNvGraphicFramePr>
          <p:nvPr>
            <p:ph idx="1"/>
            <p:extLst>
              <p:ext uri="{D42A27DB-BD31-4B8C-83A1-F6EECF244321}">
                <p14:modId xmlns:p14="http://schemas.microsoft.com/office/powerpoint/2010/main" val="3733325168"/>
              </p:ext>
            </p:extLst>
          </p:nvPr>
        </p:nvGraphicFramePr>
        <p:xfrm>
          <a:off x="493521" y="1828801"/>
          <a:ext cx="3511551" cy="3951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F8F613A-0EA3-C096-1DB5-3C1758030498}"/>
              </a:ext>
            </a:extLst>
          </p:cNvPr>
          <p:cNvSpPr txBox="1"/>
          <p:nvPr/>
        </p:nvSpPr>
        <p:spPr>
          <a:xfrm>
            <a:off x="4389137" y="1456717"/>
            <a:ext cx="7419070" cy="3365537"/>
          </a:xfrm>
          <a:prstGeom prst="rect">
            <a:avLst/>
          </a:prstGeom>
          <a:noFill/>
        </p:spPr>
        <p:txBody>
          <a:bodyPr wrap="square">
            <a:spAutoFit/>
          </a:bodyPr>
          <a:lstStyle/>
          <a:p>
            <a:pPr algn="just" defTabSz="457200">
              <a:lnSpc>
                <a:spcPct val="150000"/>
              </a:lnSpc>
              <a:spcBef>
                <a:spcPct val="20000"/>
              </a:spcBef>
              <a:spcAft>
                <a:spcPts val="600"/>
              </a:spcAft>
              <a:buClr>
                <a:schemeClr val="accent1"/>
              </a:buClr>
              <a:buSzPct val="92000"/>
            </a:pPr>
            <a:r>
              <a:rPr lang="en-US" sz="1800" kern="1200" dirty="0">
                <a:latin typeface="+mn-lt"/>
                <a:ea typeface="+mn-ea"/>
                <a:cs typeface="+mn-cs"/>
              </a:rPr>
              <a:t>The project aims to analyze doctor visit data to gain insights into patients' health and healthcare utilization patterns. By exploring factors such as age, gender, income, and illness severity, we aim to understand their impact on the frequency of doctor visits. The analysis will identify correlations between health conditions and reduced activity days. The project seeks to make data-driven decisions to enhance patient care, optimize healthcare services, and provide targeted interventions for improved healthcare management and overall well-being in the population.</a:t>
            </a:r>
          </a:p>
        </p:txBody>
      </p:sp>
    </p:spTree>
    <p:extLst>
      <p:ext uri="{BB962C8B-B14F-4D97-AF65-F5344CB8AC3E}">
        <p14:creationId xmlns:p14="http://schemas.microsoft.com/office/powerpoint/2010/main" val="584653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pPr algn="ctr"/>
            <a:r>
              <a:rPr lang="en-US" b="0" kern="1200" cap="all" dirty="0">
                <a:latin typeface="+mj-lt"/>
                <a:ea typeface="+mj-ea"/>
                <a:cs typeface="+mj-cs"/>
              </a:rPr>
              <a:t>WHO ARE THE END USERS of this project?</a:t>
            </a:r>
          </a:p>
        </p:txBody>
      </p:sp>
      <p:graphicFrame>
        <p:nvGraphicFramePr>
          <p:cNvPr id="14" name="TextBox 4">
            <a:extLst>
              <a:ext uri="{FF2B5EF4-FFF2-40B4-BE49-F238E27FC236}">
                <a16:creationId xmlns:a16="http://schemas.microsoft.com/office/drawing/2014/main" id="{549F8E8D-8401-95BD-58F0-F9FE4939E598}"/>
              </a:ext>
            </a:extLst>
          </p:cNvPr>
          <p:cNvGraphicFramePr/>
          <p:nvPr>
            <p:extLst>
              <p:ext uri="{D42A27DB-BD31-4B8C-83A1-F6EECF244321}">
                <p14:modId xmlns:p14="http://schemas.microsoft.com/office/powerpoint/2010/main" val="1458505331"/>
              </p:ext>
            </p:extLst>
          </p:nvPr>
        </p:nvGraphicFramePr>
        <p:xfrm>
          <a:off x="4339668" y="594360"/>
          <a:ext cx="7501812" cy="5806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up of words&#10;&#10;Description automatically generated">
            <a:extLst>
              <a:ext uri="{FF2B5EF4-FFF2-40B4-BE49-F238E27FC236}">
                <a16:creationId xmlns:a16="http://schemas.microsoft.com/office/drawing/2014/main" id="{4BF3268D-87E6-48AE-07F4-B619114E3BA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02448" y="3023119"/>
            <a:ext cx="3402996" cy="2690494"/>
          </a:xfrm>
          <a:prstGeom prst="rect">
            <a:avLst/>
          </a:prstGeom>
        </p:spPr>
      </p:pic>
    </p:spTree>
    <p:extLst>
      <p:ext uri="{BB962C8B-B14F-4D97-AF65-F5344CB8AC3E}">
        <p14:creationId xmlns:p14="http://schemas.microsoft.com/office/powerpoint/2010/main" val="72854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r>
              <a:rPr lang="en-US" b="0" kern="1200" cap="all" dirty="0">
                <a:latin typeface="+mj-lt"/>
                <a:ea typeface="+mj-ea"/>
                <a:cs typeface="+mj-cs"/>
              </a:rPr>
              <a:t>YOUR SOLUTION AND ITS VALUE PROPOSITION</a:t>
            </a:r>
          </a:p>
        </p:txBody>
      </p:sp>
      <p:sp>
        <p:nvSpPr>
          <p:cNvPr id="5" name="TextBox 4">
            <a:extLst>
              <a:ext uri="{FF2B5EF4-FFF2-40B4-BE49-F238E27FC236}">
                <a16:creationId xmlns:a16="http://schemas.microsoft.com/office/drawing/2014/main" id="{E06949FF-ECBA-F768-1C81-15DC9AC82C49}"/>
              </a:ext>
            </a:extLst>
          </p:cNvPr>
          <p:cNvSpPr txBox="1"/>
          <p:nvPr/>
        </p:nvSpPr>
        <p:spPr>
          <a:xfrm>
            <a:off x="4352544" y="866593"/>
            <a:ext cx="7616952" cy="5124813"/>
          </a:xfrm>
          <a:prstGeom prst="rect">
            <a:avLst/>
          </a:prstGeom>
        </p:spPr>
        <p:txBody>
          <a:bodyPr vert="horz" lIns="91440" tIns="45720" rIns="91440" bIns="45720" rtlCol="0" anchor="t">
            <a:normAutofit/>
          </a:bodyPr>
          <a:lstStyle/>
          <a:p>
            <a:pPr algn="just" defTabSz="457200">
              <a:lnSpc>
                <a:spcPct val="150000"/>
              </a:lnSpc>
              <a:spcBef>
                <a:spcPct val="20000"/>
              </a:spcBef>
              <a:spcAft>
                <a:spcPts val="600"/>
              </a:spcAft>
              <a:buClr>
                <a:schemeClr val="accent1"/>
              </a:buClr>
              <a:buSzPct val="92000"/>
            </a:pPr>
            <a:r>
              <a:rPr lang="en-US" dirty="0">
                <a:solidFill>
                  <a:schemeClr val="tx2"/>
                </a:solidFill>
              </a:rPr>
              <a:t>My solution provides valuable insights, recommendations, and guidance throughout the dataset analysis, leveraging my knowledge and expertise. The solution involves in-depth analysis of doctor visit data to provide valuable insights into patients' health and healthcare utilization patterns. By exploring factors such as age, gender, income, and illness severity, our analysis helps healthcare providers optimize personalized care, administrators allocate resources efficiently, and policymakers design targeted interventions. Insurance companies can benefit from understanding healthcare utilization and cost patterns. Researchers can utilize the data for further studies, and the general public can be informed through health campaigns. Our solution's value proposition lies in data-driven decision-making for improved healthcare management and overall well-being in the population.</a:t>
            </a:r>
          </a:p>
        </p:txBody>
      </p:sp>
    </p:spTree>
    <p:extLst>
      <p:ext uri="{BB962C8B-B14F-4D97-AF65-F5344CB8AC3E}">
        <p14:creationId xmlns:p14="http://schemas.microsoft.com/office/powerpoint/2010/main" val="2076851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vert="horz" lIns="91440" tIns="45720" rIns="91440" bIns="45720" rtlCol="0" anchor="b">
            <a:normAutofit/>
          </a:bodyPr>
          <a:lstStyle/>
          <a:p>
            <a:r>
              <a:rPr lang="en-US" b="0" kern="1200" cap="all" dirty="0"/>
              <a:t>How did you customize the project and make it your own</a:t>
            </a:r>
          </a:p>
        </p:txBody>
      </p:sp>
      <p:sp>
        <p:nvSpPr>
          <p:cNvPr id="22" name="Text Placeholder 3">
            <a:extLst>
              <a:ext uri="{FF2B5EF4-FFF2-40B4-BE49-F238E27FC236}">
                <a16:creationId xmlns:a16="http://schemas.microsoft.com/office/drawing/2014/main" id="{F2ED0F1E-3957-7948-8A78-91BAB77D227A}"/>
              </a:ext>
            </a:extLst>
          </p:cNvPr>
          <p:cNvSpPr>
            <a:spLocks noGrp="1"/>
          </p:cNvSpPr>
          <p:nvPr>
            <p:ph type="body" sz="half" idx="2"/>
          </p:nvPr>
        </p:nvSpPr>
        <p:spPr>
          <a:xfrm>
            <a:off x="767857" y="2836654"/>
            <a:ext cx="3031852" cy="3001392"/>
          </a:xfrm>
        </p:spPr>
        <p:txBody>
          <a:bodyPr/>
          <a:lstStyle/>
          <a:p>
            <a:endParaRPr lang="en-US" dirty="0"/>
          </a:p>
        </p:txBody>
      </p:sp>
    </p:spTree>
    <p:extLst>
      <p:ext uri="{BB962C8B-B14F-4D97-AF65-F5344CB8AC3E}">
        <p14:creationId xmlns:p14="http://schemas.microsoft.com/office/powerpoint/2010/main" val="365738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anchor="b">
            <a:normAutofit/>
          </a:bodyPr>
          <a:lstStyle/>
          <a:p>
            <a:r>
              <a:rPr lang="en-GB" dirty="0"/>
              <a:t>MODELLING</a:t>
            </a:r>
            <a:endParaRPr lang="en-US" dirty="0"/>
          </a:p>
        </p:txBody>
      </p:sp>
      <p:sp>
        <p:nvSpPr>
          <p:cNvPr id="9" name="Text Placeholder 3">
            <a:extLst>
              <a:ext uri="{FF2B5EF4-FFF2-40B4-BE49-F238E27FC236}">
                <a16:creationId xmlns:a16="http://schemas.microsoft.com/office/drawing/2014/main" id="{D753E964-BB7B-D220-9161-C98F0E81E4EA}"/>
              </a:ext>
            </a:extLst>
          </p:cNvPr>
          <p:cNvSpPr>
            <a:spLocks noGrp="1"/>
          </p:cNvSpPr>
          <p:nvPr>
            <p:ph type="body" sz="half" idx="2"/>
          </p:nvPr>
        </p:nvSpPr>
        <p:spPr>
          <a:xfrm>
            <a:off x="767857" y="2836654"/>
            <a:ext cx="3031852" cy="3001392"/>
          </a:xfrm>
        </p:spPr>
        <p:txBody>
          <a:bodyPr anchor="t">
            <a:normAutofit/>
          </a:bodyPr>
          <a:lstStyle/>
          <a:p>
            <a:r>
              <a:rPr lang="en-US" dirty="0"/>
              <a:t>DATA FRAME</a:t>
            </a:r>
          </a:p>
        </p:txBody>
      </p:sp>
      <p:pic>
        <p:nvPicPr>
          <p:cNvPr id="5" name="Picture 4" descr="A screenshot of a computer&#10;&#10;Description automatically generated">
            <a:extLst>
              <a:ext uri="{FF2B5EF4-FFF2-40B4-BE49-F238E27FC236}">
                <a16:creationId xmlns:a16="http://schemas.microsoft.com/office/drawing/2014/main" id="{C6D7C020-2F83-40F7-DF64-F7F9BFB601AC}"/>
              </a:ext>
            </a:extLst>
          </p:cNvPr>
          <p:cNvPicPr>
            <a:picLocks noChangeAspect="1"/>
          </p:cNvPicPr>
          <p:nvPr/>
        </p:nvPicPr>
        <p:blipFill>
          <a:blip r:embed="rId2"/>
          <a:stretch>
            <a:fillRect/>
          </a:stretch>
        </p:blipFill>
        <p:spPr>
          <a:xfrm>
            <a:off x="4314825" y="1988437"/>
            <a:ext cx="7572338" cy="2753109"/>
          </a:xfrm>
          <a:prstGeom prst="rect">
            <a:avLst/>
          </a:prstGeom>
        </p:spPr>
      </p:pic>
    </p:spTree>
    <p:extLst>
      <p:ext uri="{BB962C8B-B14F-4D97-AF65-F5344CB8AC3E}">
        <p14:creationId xmlns:p14="http://schemas.microsoft.com/office/powerpoint/2010/main" val="31840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B2EC1-B7BF-CE7B-C9A6-7635DA95F4F6}"/>
              </a:ext>
            </a:extLst>
          </p:cNvPr>
          <p:cNvSpPr>
            <a:spLocks noGrp="1"/>
          </p:cNvSpPr>
          <p:nvPr>
            <p:ph type="title"/>
          </p:nvPr>
        </p:nvSpPr>
        <p:spPr>
          <a:xfrm>
            <a:off x="767857" y="933450"/>
            <a:ext cx="3031852" cy="1722419"/>
          </a:xfrm>
        </p:spPr>
        <p:txBody>
          <a:bodyPr anchor="b">
            <a:normAutofit/>
          </a:bodyPr>
          <a:lstStyle/>
          <a:p>
            <a:r>
              <a:rPr lang="en-GB" dirty="0"/>
              <a:t>MODELLING</a:t>
            </a:r>
            <a:endParaRPr lang="en-US" dirty="0"/>
          </a:p>
        </p:txBody>
      </p:sp>
      <p:sp>
        <p:nvSpPr>
          <p:cNvPr id="9" name="Text Placeholder 3">
            <a:extLst>
              <a:ext uri="{FF2B5EF4-FFF2-40B4-BE49-F238E27FC236}">
                <a16:creationId xmlns:a16="http://schemas.microsoft.com/office/drawing/2014/main" id="{D753E964-BB7B-D220-9161-C98F0E81E4EA}"/>
              </a:ext>
            </a:extLst>
          </p:cNvPr>
          <p:cNvSpPr>
            <a:spLocks noGrp="1"/>
          </p:cNvSpPr>
          <p:nvPr>
            <p:ph type="body" sz="half" idx="2"/>
          </p:nvPr>
        </p:nvSpPr>
        <p:spPr>
          <a:xfrm>
            <a:off x="767857" y="2836654"/>
            <a:ext cx="3031852" cy="3001392"/>
          </a:xfrm>
        </p:spPr>
        <p:txBody>
          <a:bodyPr anchor="t">
            <a:normAutofit/>
          </a:bodyPr>
          <a:lstStyle/>
          <a:p>
            <a:endParaRPr lang="en-US" dirty="0"/>
          </a:p>
          <a:p>
            <a:r>
              <a:rPr lang="en-US" dirty="0"/>
              <a:t>SUMMRY STATISTICS</a:t>
            </a:r>
          </a:p>
        </p:txBody>
      </p:sp>
      <p:pic>
        <p:nvPicPr>
          <p:cNvPr id="4" name="Picture 3" descr="A screenshot of a graph&#10;&#10;Description automatically generated">
            <a:extLst>
              <a:ext uri="{FF2B5EF4-FFF2-40B4-BE49-F238E27FC236}">
                <a16:creationId xmlns:a16="http://schemas.microsoft.com/office/drawing/2014/main" id="{EC0C08E2-D2DE-3BF6-4FFB-8CAFB0F81E48}"/>
              </a:ext>
            </a:extLst>
          </p:cNvPr>
          <p:cNvPicPr>
            <a:picLocks noChangeAspect="1"/>
          </p:cNvPicPr>
          <p:nvPr/>
        </p:nvPicPr>
        <p:blipFill>
          <a:blip r:embed="rId2"/>
          <a:stretch>
            <a:fillRect/>
          </a:stretch>
        </p:blipFill>
        <p:spPr>
          <a:xfrm>
            <a:off x="4631870" y="1794659"/>
            <a:ext cx="6792273" cy="3267531"/>
          </a:xfrm>
          <a:prstGeom prst="rect">
            <a:avLst/>
          </a:prstGeom>
        </p:spPr>
      </p:pic>
    </p:spTree>
    <p:extLst>
      <p:ext uri="{BB962C8B-B14F-4D97-AF65-F5344CB8AC3E}">
        <p14:creationId xmlns:p14="http://schemas.microsoft.com/office/powerpoint/2010/main" val="341992135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BM template.pptx" id="{DD7D02DF-74B2-BE46-8E60-C19E1E020CC7}" vid="{4A44C851-0219-434E-AA92-1FCB39E6E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1E7CA09-9778-4414-AE97-8064B12DA30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298</TotalTime>
  <Words>822</Words>
  <Application>Microsoft Office PowerPoint</Application>
  <PresentationFormat>Widescreen</PresentationFormat>
  <Paragraphs>81</Paragraphs>
  <Slides>26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Barlow</vt:lpstr>
      <vt:lpstr>Calibri</vt:lpstr>
      <vt:lpstr>Franklin Gothic Book</vt:lpstr>
      <vt:lpstr>Franklin Gothic Demi</vt:lpstr>
      <vt:lpstr>Helvetica Neue</vt:lpstr>
      <vt:lpstr>Raleway Thin</vt:lpstr>
      <vt:lpstr>Times New Roman</vt:lpstr>
      <vt:lpstr>Wingdings 2</vt:lpstr>
      <vt:lpstr>DividendVTI</vt:lpstr>
      <vt:lpstr>MEKAPOTHULA PAVAN KALYAN</vt:lpstr>
      <vt:lpstr>PROJECT TITLE/Problem Statement </vt:lpstr>
      <vt:lpstr>AGENDA</vt:lpstr>
      <vt:lpstr>PROJECT  OVERVIEW</vt:lpstr>
      <vt:lpstr>WHO ARE THE END USERS of this project?</vt:lpstr>
      <vt:lpstr>YOUR SOLUTION AND ITS VALUE PROPOSITION</vt:lpstr>
      <vt:lpstr>How did you customize the project and make it your own</vt:lpstr>
      <vt:lpstr>MODELLING</vt:lpstr>
      <vt:lpstr>MODELLING</vt:lpstr>
      <vt:lpstr>PowerPoint Presentation</vt:lpstr>
      <vt:lpstr>PowerPoint Presentation</vt:lpstr>
      <vt:lpstr>GENDER </vt:lpstr>
      <vt:lpstr>ILLNESS</vt:lpstr>
      <vt:lpstr>INCOME</vt:lpstr>
      <vt:lpstr>HEALTH INSURANCE COVERAGE</vt:lpstr>
      <vt:lpstr>CHRONIC &amp; NON-CHRONIC</vt:lpstr>
      <vt:lpstr>PowerPoint Presentation</vt:lpstr>
      <vt:lpstr>The correlation of income and gendeR</vt:lpstr>
      <vt:lpstr>The corrlation of income and privatE</vt:lpstr>
      <vt:lpstr>analyze the reduced days of activity due to illneess based on Gender</vt:lpstr>
      <vt:lpstr>Plot histograms for age distribution of chronic &amp; non-chronic patients</vt:lpstr>
      <vt:lpstr>PowerPoint Presentation</vt:lpstr>
      <vt:lpstr>correlation between different variables</vt:lpstr>
      <vt:lpstr>AnAlyZe how the income of a patient affects the no of visits to the hospital</vt:lpstr>
      <vt:lpstr>Results</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Mekapothula Pavan Kalyan</cp:lastModifiedBy>
  <cp:revision>3</cp:revision>
  <dcterms:created xsi:type="dcterms:W3CDTF">2021-05-26T16:50:10Z</dcterms:created>
  <dcterms:modified xsi:type="dcterms:W3CDTF">2023-07-20T14:41:33Z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